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51"/>
  </p:notesMasterIdLst>
  <p:sldIdLst>
    <p:sldId id="356" r:id="rId4"/>
    <p:sldId id="343" r:id="rId5"/>
    <p:sldId id="307" r:id="rId6"/>
    <p:sldId id="309" r:id="rId7"/>
    <p:sldId id="316" r:id="rId8"/>
    <p:sldId id="310" r:id="rId9"/>
    <p:sldId id="357" r:id="rId10"/>
    <p:sldId id="358" r:id="rId11"/>
    <p:sldId id="360" r:id="rId12"/>
    <p:sldId id="361" r:id="rId13"/>
    <p:sldId id="362" r:id="rId14"/>
    <p:sldId id="363" r:id="rId15"/>
    <p:sldId id="364" r:id="rId16"/>
    <p:sldId id="365" r:id="rId17"/>
    <p:sldId id="366" r:id="rId18"/>
    <p:sldId id="368" r:id="rId19"/>
    <p:sldId id="369" r:id="rId20"/>
    <p:sldId id="370" r:id="rId21"/>
    <p:sldId id="367" r:id="rId22"/>
    <p:sldId id="371" r:id="rId23"/>
    <p:sldId id="372" r:id="rId24"/>
    <p:sldId id="373" r:id="rId25"/>
    <p:sldId id="374" r:id="rId26"/>
    <p:sldId id="375" r:id="rId27"/>
    <p:sldId id="376" r:id="rId28"/>
    <p:sldId id="354" r:id="rId29"/>
    <p:sldId id="377" r:id="rId30"/>
    <p:sldId id="378" r:id="rId31"/>
    <p:sldId id="379" r:id="rId32"/>
    <p:sldId id="380" r:id="rId33"/>
    <p:sldId id="381" r:id="rId34"/>
    <p:sldId id="382" r:id="rId35"/>
    <p:sldId id="383" r:id="rId36"/>
    <p:sldId id="384" r:id="rId37"/>
    <p:sldId id="385" r:id="rId38"/>
    <p:sldId id="386" r:id="rId39"/>
    <p:sldId id="387" r:id="rId40"/>
    <p:sldId id="388" r:id="rId41"/>
    <p:sldId id="389" r:id="rId42"/>
    <p:sldId id="390" r:id="rId43"/>
    <p:sldId id="391" r:id="rId44"/>
    <p:sldId id="392" r:id="rId45"/>
    <p:sldId id="342" r:id="rId46"/>
    <p:sldId id="313" r:id="rId47"/>
    <p:sldId id="318" r:id="rId48"/>
    <p:sldId id="351" r:id="rId49"/>
    <p:sldId id="346"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127" autoAdjust="0"/>
    <p:restoredTop sz="94660"/>
  </p:normalViewPr>
  <p:slideViewPr>
    <p:cSldViewPr snapToGrid="0" showGuides="1">
      <p:cViewPr varScale="1">
        <p:scale>
          <a:sx n="71" d="100"/>
          <a:sy n="71" d="100"/>
        </p:scale>
        <p:origin x="450" y="60"/>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viewProps" Target="viewProps.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8" Type="http://schemas.openxmlformats.org/officeDocument/2006/relationships/slide" Target="slides/slide5.xml"/><Relationship Id="rId51"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s>
</file>

<file path=ppt/media/hdphoto1.wdp>
</file>

<file path=ppt/media/image1.jpg>
</file>

<file path=ppt/media/image10.jpg>
</file>

<file path=ppt/media/image11.jpg>
</file>

<file path=ppt/media/image12.jpg>
</file>

<file path=ppt/media/image13.jpg>
</file>

<file path=ppt/media/image14.png>
</file>

<file path=ppt/media/image14.svg>
</file>

<file path=ppt/media/image15.png>
</file>

<file path=ppt/media/image16.png>
</file>

<file path=ppt/media/image16.svg>
</file>

<file path=ppt/media/image17.png>
</file>

<file path=ppt/media/image18.png>
</file>

<file path=ppt/media/image18.svg>
</file>

<file path=ppt/media/image19.png>
</file>

<file path=ppt/media/image2.jpg>
</file>

<file path=ppt/media/image20.png>
</file>

<file path=ppt/media/image20.sv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jpeg>
</file>

<file path=ppt/media/image43.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7/2/2021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A8F400B4-5F40-4884-9A1B-60F167272722}"/>
              </a:ext>
            </a:extLst>
          </p:cNvPr>
          <p:cNvGrpSpPr/>
          <p:nvPr userDrawn="1"/>
        </p:nvGrpSpPr>
        <p:grpSpPr>
          <a:xfrm>
            <a:off x="3631988" y="3254904"/>
            <a:ext cx="4928023" cy="2707615"/>
            <a:chOff x="-548507" y="477868"/>
            <a:chExt cx="11570449" cy="6357177"/>
          </a:xfrm>
        </p:grpSpPr>
        <p:sp>
          <p:nvSpPr>
            <p:cNvPr id="3" name="Freeform: Shape 2">
              <a:extLst>
                <a:ext uri="{FF2B5EF4-FFF2-40B4-BE49-F238E27FC236}">
                  <a16:creationId xmlns:a16="http://schemas.microsoft.com/office/drawing/2014/main" xmlns="" id="{FA8F5697-1B63-409D-B285-6CB459C00D00}"/>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xmlns="" id="{DA8485DD-D5CD-4390-8DBC-E570235AAF8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xmlns="" id="{6C194FDB-9CAB-4635-9616-6B0D7381707B}"/>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BE74A6E3-6722-458F-B385-DB0D1FFEB450}"/>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xmlns="" id="{2EAB69B9-BF59-4EE0-9DCE-60CFCC8D66E7}"/>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8" name="Group 7">
              <a:extLst>
                <a:ext uri="{FF2B5EF4-FFF2-40B4-BE49-F238E27FC236}">
                  <a16:creationId xmlns:a16="http://schemas.microsoft.com/office/drawing/2014/main" xmlns="" id="{59E843AB-6229-4030-8B21-D631691E7638}"/>
                </a:ext>
              </a:extLst>
            </p:cNvPr>
            <p:cNvGrpSpPr/>
            <p:nvPr/>
          </p:nvGrpSpPr>
          <p:grpSpPr>
            <a:xfrm>
              <a:off x="1606" y="6382978"/>
              <a:ext cx="413937" cy="115242"/>
              <a:chOff x="5955" y="6353672"/>
              <a:chExt cx="413937" cy="115242"/>
            </a:xfrm>
          </p:grpSpPr>
          <p:sp>
            <p:nvSpPr>
              <p:cNvPr id="13" name="Rectangle: Rounded Corners 12">
                <a:extLst>
                  <a:ext uri="{FF2B5EF4-FFF2-40B4-BE49-F238E27FC236}">
                    <a16:creationId xmlns:a16="http://schemas.microsoft.com/office/drawing/2014/main" xmlns="" id="{3796AAEF-77AA-450E-BC44-494A7666779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xmlns="" id="{2A135F94-7A7A-467D-BDF6-5FE6BC302D6B}"/>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xmlns="" id="{981925EB-767D-4C19-B5BE-67D388459916}"/>
                </a:ext>
              </a:extLst>
            </p:cNvPr>
            <p:cNvGrpSpPr/>
            <p:nvPr/>
          </p:nvGrpSpPr>
          <p:grpSpPr>
            <a:xfrm>
              <a:off x="9855291" y="6381600"/>
              <a:ext cx="885989" cy="115242"/>
              <a:chOff x="5955" y="6353672"/>
              <a:chExt cx="413937" cy="115242"/>
            </a:xfrm>
          </p:grpSpPr>
          <p:sp>
            <p:nvSpPr>
              <p:cNvPr id="11" name="Rectangle: Rounded Corners 10">
                <a:extLst>
                  <a:ext uri="{FF2B5EF4-FFF2-40B4-BE49-F238E27FC236}">
                    <a16:creationId xmlns:a16="http://schemas.microsoft.com/office/drawing/2014/main" xmlns="" id="{422383CC-D94F-414C-A6EC-877672BA727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xmlns="" id="{8075FD8D-4E1C-4A17-9068-F5519B333A48}"/>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Freeform: Shape 9">
              <a:extLst>
                <a:ext uri="{FF2B5EF4-FFF2-40B4-BE49-F238E27FC236}">
                  <a16:creationId xmlns:a16="http://schemas.microsoft.com/office/drawing/2014/main" xmlns="" id="{E54250AE-CEE1-4C76-8883-2B3E5D3B9E90}"/>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6" name="그림 개체 틀 2">
            <a:extLst>
              <a:ext uri="{FF2B5EF4-FFF2-40B4-BE49-F238E27FC236}">
                <a16:creationId xmlns:a16="http://schemas.microsoft.com/office/drawing/2014/main" xmlns="" id="{123F327B-EA3E-4120-96FD-967FE05512F4}"/>
              </a:ext>
            </a:extLst>
          </p:cNvPr>
          <p:cNvSpPr>
            <a:spLocks noGrp="1"/>
          </p:cNvSpPr>
          <p:nvPr>
            <p:ph type="pic" sz="quarter" idx="14" hasCustomPrompt="1"/>
          </p:nvPr>
        </p:nvSpPr>
        <p:spPr>
          <a:xfrm>
            <a:off x="4289483" y="3408906"/>
            <a:ext cx="3629566" cy="217731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7" name="Text Placeholder 9">
            <a:extLst>
              <a:ext uri="{FF2B5EF4-FFF2-40B4-BE49-F238E27FC236}">
                <a16:creationId xmlns:a16="http://schemas.microsoft.com/office/drawing/2014/main" xmlns="" id="{311AF6CF-CB79-4CCB-8772-C6545E56F5BC}"/>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7_Images &amp; Contents Layout">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xmlns="" id="{2E541B56-E562-45F7-AF65-DC212716E3B3}"/>
              </a:ext>
            </a:extLst>
          </p:cNvPr>
          <p:cNvSpPr/>
          <p:nvPr userDrawn="1"/>
        </p:nvSpPr>
        <p:spPr>
          <a:xfrm>
            <a:off x="0" y="863125"/>
            <a:ext cx="6546079" cy="5131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그림 개체 틀 2">
            <a:extLst>
              <a:ext uri="{FF2B5EF4-FFF2-40B4-BE49-F238E27FC236}">
                <a16:creationId xmlns:a16="http://schemas.microsoft.com/office/drawing/2014/main" xmlns="" id="{1D487A8B-D75C-45FC-8BC1-0D4AF5ACE0C7}"/>
              </a:ext>
            </a:extLst>
          </p:cNvPr>
          <p:cNvSpPr>
            <a:spLocks noGrp="1"/>
          </p:cNvSpPr>
          <p:nvPr>
            <p:ph type="pic" sz="quarter" idx="65" hasCustomPrompt="1"/>
          </p:nvPr>
        </p:nvSpPr>
        <p:spPr>
          <a:xfrm>
            <a:off x="6096000" y="2959216"/>
            <a:ext cx="6096000"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257234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2" name="Rectangle 1"/>
          <p:cNvSpPr/>
          <p:nvPr userDrawn="1"/>
        </p:nvSpPr>
        <p:spPr>
          <a:xfrm>
            <a:off x="5857336" y="260648"/>
            <a:ext cx="5876372" cy="63367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 name="Picture Placeholder 2"/>
          <p:cNvSpPr>
            <a:spLocks noGrp="1"/>
          </p:cNvSpPr>
          <p:nvPr>
            <p:ph type="pic" idx="14" hasCustomPrompt="1"/>
          </p:nvPr>
        </p:nvSpPr>
        <p:spPr>
          <a:xfrm>
            <a:off x="734769" y="1196752"/>
            <a:ext cx="10849205" cy="3456384"/>
          </a:xfrm>
          <a:prstGeom prst="rect">
            <a:avLst/>
          </a:prstGeom>
          <a:solidFill>
            <a:schemeClr val="bg1">
              <a:lumMod val="95000"/>
            </a:schemeClr>
          </a:solidFill>
          <a:ln w="19050">
            <a:noFill/>
          </a:ln>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제목 1"/>
          <p:cNvSpPr>
            <a:spLocks noGrp="1"/>
          </p:cNvSpPr>
          <p:nvPr>
            <p:ph type="title" hasCustomPrompt="1"/>
          </p:nvPr>
        </p:nvSpPr>
        <p:spPr>
          <a:xfrm>
            <a:off x="0" y="269852"/>
            <a:ext cx="12192000" cy="710877"/>
          </a:xfrm>
          <a:prstGeom prst="rect">
            <a:avLst/>
          </a:prstGeom>
        </p:spPr>
        <p:txBody>
          <a:bodyPr anchor="ctr">
            <a:noAutofit/>
          </a:bodyPr>
          <a:lstStyle>
            <a:lvl1pPr algn="ctr">
              <a:defRPr sz="4800" b="0" baseline="0">
                <a:solidFill>
                  <a:schemeClr val="tx1">
                    <a:lumMod val="75000"/>
                    <a:lumOff val="25000"/>
                  </a:schemeClr>
                </a:solidFill>
                <a:latin typeface="Arial" pitchFamily="34" charset="0"/>
                <a:cs typeface="Arial" pitchFamily="34" charset="0"/>
              </a:defRPr>
            </a:lvl1pPr>
          </a:lstStyle>
          <a:p>
            <a:r>
              <a:rPr lang="en-US" altLang="ko-KR" dirty="0"/>
              <a:t>IMAGES AND CONTENTS</a:t>
            </a:r>
            <a:endParaRPr lang="ko-KR" altLang="en-US" dirty="0"/>
          </a:p>
        </p:txBody>
      </p:sp>
    </p:spTree>
    <p:extLst>
      <p:ext uri="{BB962C8B-B14F-4D97-AF65-F5344CB8AC3E}">
        <p14:creationId xmlns:p14="http://schemas.microsoft.com/office/powerpoint/2010/main" val="4234697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xmlns=""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xmlns=""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xmlns=""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xmlns=""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95014" y="2614573"/>
            <a:ext cx="8135287" cy="2036067"/>
          </a:xfrm>
          <a:prstGeom prst="rect">
            <a:avLst/>
          </a:prstGeo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395013" y="5096196"/>
            <a:ext cx="8135287" cy="814427"/>
          </a:xfrm>
          <a:prstGeom prst="rect">
            <a:avLst/>
          </a:prstGeom>
        </p:spPr>
        <p:txBody>
          <a:bodyPr>
            <a:normAutofit/>
          </a:bodyPr>
          <a:lstStyle>
            <a:lvl1pPr marL="0" indent="0" algn="l">
              <a:buNone/>
              <a:defRPr sz="3733" b="0" i="0">
                <a:solidFill>
                  <a:schemeClr val="accent5">
                    <a:lumMod val="20000"/>
                    <a:lumOff val="80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53074F12-AA26-4AC8-9962-C36BB8F32554}" type="datetimeFigureOut">
              <a:rPr lang="en-US" smtClean="0"/>
              <a:pPr/>
              <a:t>7/2/2021</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255884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xmlns=""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xmlns=""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그림 개체 틀 2">
            <a:extLst>
              <a:ext uri="{FF2B5EF4-FFF2-40B4-BE49-F238E27FC236}">
                <a16:creationId xmlns:a16="http://schemas.microsoft.com/office/drawing/2014/main" xmlns="" id="{89DE2160-BE5A-4C24-BFBE-E0046A6019CB}"/>
              </a:ext>
            </a:extLst>
          </p:cNvPr>
          <p:cNvSpPr>
            <a:spLocks noGrp="1"/>
          </p:cNvSpPr>
          <p:nvPr>
            <p:ph type="pic" sz="quarter" idx="11" hasCustomPrompt="1"/>
          </p:nvPr>
        </p:nvSpPr>
        <p:spPr>
          <a:xfrm>
            <a:off x="995168" y="2767547"/>
            <a:ext cx="2160000" cy="2160000"/>
          </a:xfrm>
          <a:prstGeom prst="ellipse">
            <a:avLst/>
          </a:prstGeom>
          <a:solidFill>
            <a:schemeClr val="bg1">
              <a:lumMod val="95000"/>
            </a:schemeClr>
          </a:solidFill>
          <a:ln w="22225">
            <a:solidFill>
              <a:schemeClr val="accent3"/>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xmlns="" id="{CCEFC50A-53F6-4EF0-B1E6-1266D251F16E}"/>
              </a:ext>
            </a:extLst>
          </p:cNvPr>
          <p:cNvSpPr>
            <a:spLocks noGrp="1"/>
          </p:cNvSpPr>
          <p:nvPr>
            <p:ph type="pic" sz="quarter" idx="57" hasCustomPrompt="1"/>
          </p:nvPr>
        </p:nvSpPr>
        <p:spPr>
          <a:xfrm>
            <a:off x="4495312" y="2767547"/>
            <a:ext cx="2160000" cy="2160000"/>
          </a:xfrm>
          <a:prstGeom prst="ellipse">
            <a:avLst/>
          </a:prstGeom>
          <a:solidFill>
            <a:schemeClr val="bg1">
              <a:lumMod val="95000"/>
            </a:schemeClr>
          </a:solidFill>
          <a:ln w="22225">
            <a:solidFill>
              <a:schemeClr val="accent2"/>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6" name="그림 개체 틀 2">
            <a:extLst>
              <a:ext uri="{FF2B5EF4-FFF2-40B4-BE49-F238E27FC236}">
                <a16:creationId xmlns:a16="http://schemas.microsoft.com/office/drawing/2014/main" xmlns="" id="{41634355-F6F0-4990-AC3C-4AE9005608AD}"/>
              </a:ext>
            </a:extLst>
          </p:cNvPr>
          <p:cNvSpPr>
            <a:spLocks noGrp="1"/>
          </p:cNvSpPr>
          <p:nvPr>
            <p:ph type="pic" sz="quarter" idx="60" hasCustomPrompt="1"/>
          </p:nvPr>
        </p:nvSpPr>
        <p:spPr>
          <a:xfrm>
            <a:off x="7995455" y="2767547"/>
            <a:ext cx="2160000" cy="2160000"/>
          </a:xfrm>
          <a:prstGeom prst="ellipse">
            <a:avLst/>
          </a:prstGeom>
          <a:solidFill>
            <a:schemeClr val="bg1">
              <a:lumMod val="95000"/>
            </a:schemeClr>
          </a:solidFill>
          <a:ln w="22225">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9_Images &amp; Contents">
    <p:spTree>
      <p:nvGrpSpPr>
        <p:cNvPr id="1" name=""/>
        <p:cNvGrpSpPr/>
        <p:nvPr/>
      </p:nvGrpSpPr>
      <p:grpSpPr>
        <a:xfrm>
          <a:off x="0" y="0"/>
          <a:ext cx="0" cy="0"/>
          <a:chOff x="0" y="0"/>
          <a:chExt cx="0" cy="0"/>
        </a:xfrm>
      </p:grpSpPr>
      <p:sp>
        <p:nvSpPr>
          <p:cNvPr id="2" name="평행 사변형 1">
            <a:extLst>
              <a:ext uri="{FF2B5EF4-FFF2-40B4-BE49-F238E27FC236}">
                <a16:creationId xmlns:a16="http://schemas.microsoft.com/office/drawing/2014/main" xmlns="" id="{0B2EC8C8-1D31-406E-9522-F5BD9F2EE900}"/>
              </a:ext>
            </a:extLst>
          </p:cNvPr>
          <p:cNvSpPr/>
          <p:nvPr userDrawn="1"/>
        </p:nvSpPr>
        <p:spPr>
          <a:xfrm>
            <a:off x="5228064" y="0"/>
            <a:ext cx="6816002" cy="6858000"/>
          </a:xfrm>
          <a:prstGeom prst="parallelogram">
            <a:avLst>
              <a:gd name="adj" fmla="val 7160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자유형: 도형 54">
            <a:extLst>
              <a:ext uri="{FF2B5EF4-FFF2-40B4-BE49-F238E27FC236}">
                <a16:creationId xmlns:a16="http://schemas.microsoft.com/office/drawing/2014/main" xmlns="" id="{C34E18EF-0A23-49D3-BE55-C967867B939E}"/>
              </a:ext>
            </a:extLst>
          </p:cNvPr>
          <p:cNvSpPr/>
          <p:nvPr userDrawn="1"/>
        </p:nvSpPr>
        <p:spPr>
          <a:xfrm>
            <a:off x="7331801" y="28280"/>
            <a:ext cx="4860201" cy="6829720"/>
          </a:xfrm>
          <a:custGeom>
            <a:avLst/>
            <a:gdLst>
              <a:gd name="connsiteX0" fmla="*/ 4860201 w 4860201"/>
              <a:gd name="connsiteY0" fmla="*/ 0 h 6829720"/>
              <a:gd name="connsiteX1" fmla="*/ 4860201 w 4860201"/>
              <a:gd name="connsiteY1" fmla="*/ 2720078 h 6829720"/>
              <a:gd name="connsiteX2" fmla="*/ 1935676 w 4860201"/>
              <a:gd name="connsiteY2" fmla="*/ 6829720 h 6829720"/>
              <a:gd name="connsiteX3" fmla="*/ 0 w 4860201"/>
              <a:gd name="connsiteY3" fmla="*/ 6829720 h 6829720"/>
            </a:gdLst>
            <a:ahLst/>
            <a:cxnLst>
              <a:cxn ang="0">
                <a:pos x="connsiteX0" y="connsiteY0"/>
              </a:cxn>
              <a:cxn ang="0">
                <a:pos x="connsiteX1" y="connsiteY1"/>
              </a:cxn>
              <a:cxn ang="0">
                <a:pos x="connsiteX2" y="connsiteY2"/>
              </a:cxn>
              <a:cxn ang="0">
                <a:pos x="connsiteX3" y="connsiteY3"/>
              </a:cxn>
            </a:cxnLst>
            <a:rect l="l" t="t" r="r" b="b"/>
            <a:pathLst>
              <a:path w="4860201" h="6829720">
                <a:moveTo>
                  <a:pt x="4860201" y="0"/>
                </a:moveTo>
                <a:lnTo>
                  <a:pt x="4860201" y="2720078"/>
                </a:lnTo>
                <a:lnTo>
                  <a:pt x="1935676" y="6829720"/>
                </a:lnTo>
                <a:lnTo>
                  <a:pt x="0" y="682972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평행 사변형 4">
            <a:extLst>
              <a:ext uri="{FF2B5EF4-FFF2-40B4-BE49-F238E27FC236}">
                <a16:creationId xmlns:a16="http://schemas.microsoft.com/office/drawing/2014/main" xmlns="" id="{C777F669-33CB-4306-84ED-D46D2611FBDF}"/>
              </a:ext>
            </a:extLst>
          </p:cNvPr>
          <p:cNvSpPr/>
          <p:nvPr userDrawn="1"/>
        </p:nvSpPr>
        <p:spPr>
          <a:xfrm>
            <a:off x="3124328" y="0"/>
            <a:ext cx="6816002" cy="6858000"/>
          </a:xfrm>
          <a:prstGeom prst="parallelogram">
            <a:avLst>
              <a:gd name="adj" fmla="val 7160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1" name="그림 개체 틀 50">
            <a:extLst>
              <a:ext uri="{FF2B5EF4-FFF2-40B4-BE49-F238E27FC236}">
                <a16:creationId xmlns:a16="http://schemas.microsoft.com/office/drawing/2014/main" xmlns="" id="{C2FB80DA-3777-4D88-AD1D-ED9B0608C35B}"/>
              </a:ext>
            </a:extLst>
          </p:cNvPr>
          <p:cNvSpPr>
            <a:spLocks noGrp="1"/>
          </p:cNvSpPr>
          <p:nvPr userDrawn="1">
            <p:ph type="pic" sz="quarter" idx="10" hasCustomPrompt="1"/>
          </p:nvPr>
        </p:nvSpPr>
        <p:spPr>
          <a:xfrm>
            <a:off x="6201592" y="1070572"/>
            <a:ext cx="4498434" cy="5174054"/>
          </a:xfrm>
          <a:custGeom>
            <a:avLst/>
            <a:gdLst>
              <a:gd name="connsiteX0" fmla="*/ 4498434 w 4498434"/>
              <a:gd name="connsiteY0" fmla="*/ 4010522 h 5174054"/>
              <a:gd name="connsiteX1" fmla="*/ 4498434 w 4498434"/>
              <a:gd name="connsiteY1" fmla="*/ 4716855 h 5174054"/>
              <a:gd name="connsiteX2" fmla="*/ 3995790 w 4498434"/>
              <a:gd name="connsiteY2" fmla="*/ 4716855 h 5174054"/>
              <a:gd name="connsiteX3" fmla="*/ 4167697 w 4498434"/>
              <a:gd name="connsiteY3" fmla="*/ 1511480 h 5174054"/>
              <a:gd name="connsiteX4" fmla="*/ 4167697 w 4498434"/>
              <a:gd name="connsiteY4" fmla="*/ 4231558 h 5174054"/>
              <a:gd name="connsiteX5" fmla="*/ 3496993 w 4498434"/>
              <a:gd name="connsiteY5" fmla="*/ 5174054 h 5174054"/>
              <a:gd name="connsiteX6" fmla="*/ 1561317 w 4498434"/>
              <a:gd name="connsiteY6" fmla="*/ 5174054 h 5174054"/>
              <a:gd name="connsiteX7" fmla="*/ 710479 w 4498434"/>
              <a:gd name="connsiteY7" fmla="*/ 457199 h 5174054"/>
              <a:gd name="connsiteX8" fmla="*/ 2646154 w 4498434"/>
              <a:gd name="connsiteY8" fmla="*/ 457199 h 5174054"/>
              <a:gd name="connsiteX9" fmla="*/ 0 w 4498434"/>
              <a:gd name="connsiteY9" fmla="*/ 4175666 h 5174054"/>
              <a:gd name="connsiteX10" fmla="*/ 0 w 4498434"/>
              <a:gd name="connsiteY10" fmla="*/ 1455589 h 5174054"/>
              <a:gd name="connsiteX11" fmla="*/ 3135223 w 4498434"/>
              <a:gd name="connsiteY11" fmla="*/ 0 h 5174054"/>
              <a:gd name="connsiteX12" fmla="*/ 4488706 w 4498434"/>
              <a:gd name="connsiteY12" fmla="*/ 0 h 5174054"/>
              <a:gd name="connsiteX13" fmla="*/ 4488706 w 4498434"/>
              <a:gd name="connsiteY13" fmla="*/ 818118 h 5174054"/>
              <a:gd name="connsiteX14" fmla="*/ 1714266 w 4498434"/>
              <a:gd name="connsiteY14" fmla="*/ 4716855 h 5174054"/>
              <a:gd name="connsiteX15" fmla="*/ 321009 w 4498434"/>
              <a:gd name="connsiteY15" fmla="*/ 4716855 h 5174054"/>
              <a:gd name="connsiteX16" fmla="*/ 321009 w 4498434"/>
              <a:gd name="connsiteY16" fmla="*/ 3954632 h 5174054"/>
              <a:gd name="connsiteX17" fmla="*/ 330737 w 4498434"/>
              <a:gd name="connsiteY17" fmla="*/ 0 h 5174054"/>
              <a:gd name="connsiteX18" fmla="*/ 873155 w 4498434"/>
              <a:gd name="connsiteY18" fmla="*/ 0 h 5174054"/>
              <a:gd name="connsiteX19" fmla="*/ 330737 w 4498434"/>
              <a:gd name="connsiteY19" fmla="*/ 762226 h 51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98434" h="5174054">
                <a:moveTo>
                  <a:pt x="4498434" y="4010522"/>
                </a:moveTo>
                <a:lnTo>
                  <a:pt x="4498434" y="4716855"/>
                </a:lnTo>
                <a:lnTo>
                  <a:pt x="3995790" y="4716855"/>
                </a:lnTo>
                <a:close/>
                <a:moveTo>
                  <a:pt x="4167697" y="1511480"/>
                </a:moveTo>
                <a:lnTo>
                  <a:pt x="4167697" y="4231558"/>
                </a:lnTo>
                <a:lnTo>
                  <a:pt x="3496993" y="5174054"/>
                </a:lnTo>
                <a:lnTo>
                  <a:pt x="1561317" y="5174054"/>
                </a:lnTo>
                <a:close/>
                <a:moveTo>
                  <a:pt x="710479" y="457199"/>
                </a:moveTo>
                <a:lnTo>
                  <a:pt x="2646154" y="457199"/>
                </a:lnTo>
                <a:lnTo>
                  <a:pt x="0" y="4175666"/>
                </a:lnTo>
                <a:lnTo>
                  <a:pt x="0" y="1455589"/>
                </a:lnTo>
                <a:close/>
                <a:moveTo>
                  <a:pt x="3135223" y="0"/>
                </a:moveTo>
                <a:lnTo>
                  <a:pt x="4488706" y="0"/>
                </a:lnTo>
                <a:lnTo>
                  <a:pt x="4488706" y="818118"/>
                </a:lnTo>
                <a:lnTo>
                  <a:pt x="1714266" y="4716855"/>
                </a:lnTo>
                <a:lnTo>
                  <a:pt x="321009" y="4716855"/>
                </a:lnTo>
                <a:lnTo>
                  <a:pt x="321009" y="3954632"/>
                </a:lnTo>
                <a:close/>
                <a:moveTo>
                  <a:pt x="330737" y="0"/>
                </a:moveTo>
                <a:lnTo>
                  <a:pt x="873155" y="0"/>
                </a:lnTo>
                <a:lnTo>
                  <a:pt x="330737" y="762226"/>
                </a:lnTo>
                <a:close/>
              </a:path>
            </a:pathLst>
          </a:custGeom>
          <a:solidFill>
            <a:schemeClr val="bg1">
              <a:lumMod val="95000"/>
            </a:schemeClr>
          </a:solidFill>
          <a:ln>
            <a:noFill/>
          </a:ln>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2824151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7_Images &amp; Contents Layout">
    <p:spTree>
      <p:nvGrpSpPr>
        <p:cNvPr id="1" name=""/>
        <p:cNvGrpSpPr/>
        <p:nvPr/>
      </p:nvGrpSpPr>
      <p:grpSpPr>
        <a:xfrm>
          <a:off x="0" y="0"/>
          <a:ext cx="0" cy="0"/>
          <a:chOff x="0" y="0"/>
          <a:chExt cx="0" cy="0"/>
        </a:xfrm>
      </p:grpSpPr>
      <p:sp>
        <p:nvSpPr>
          <p:cNvPr id="13" name="Rectangle 6">
            <a:extLst>
              <a:ext uri="{FF2B5EF4-FFF2-40B4-BE49-F238E27FC236}">
                <a16:creationId xmlns:a16="http://schemas.microsoft.com/office/drawing/2014/main" xmlns="" id="{72920181-2924-4E1F-891D-E75A99509C25}"/>
              </a:ext>
            </a:extLst>
          </p:cNvPr>
          <p:cNvSpPr/>
          <p:nvPr userDrawn="1"/>
        </p:nvSpPr>
        <p:spPr>
          <a:xfrm>
            <a:off x="-1" y="0"/>
            <a:ext cx="42872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Picture Placeholder 5"/>
          <p:cNvSpPr>
            <a:spLocks noGrp="1"/>
          </p:cNvSpPr>
          <p:nvPr>
            <p:ph type="pic" sz="quarter" idx="10" hasCustomPrompt="1"/>
          </p:nvPr>
        </p:nvSpPr>
        <p:spPr>
          <a:xfrm>
            <a:off x="3205315" y="535021"/>
            <a:ext cx="3889913" cy="3542051"/>
          </a:xfrm>
          <a:prstGeom prst="rect">
            <a:avLst/>
          </a:prstGeom>
          <a:solidFill>
            <a:schemeClr val="bg1">
              <a:lumMod val="95000"/>
            </a:schemeClr>
          </a:solidFill>
        </p:spPr>
        <p:txBody>
          <a:bodyPr tIns="540000"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cs typeface="Arial" pitchFamily="34" charset="0"/>
              </a:defRPr>
            </a:lvl1pPr>
          </a:lstStyle>
          <a:p>
            <a:r>
              <a:rPr lang="en-US" altLang="ko-KR" dirty="0"/>
              <a:t>Insert Your Image</a:t>
            </a:r>
            <a:endParaRPr lang="ko-KR" altLang="en-US" dirty="0"/>
          </a:p>
          <a:p>
            <a:endParaRPr lang="ko-KR" altLang="en-US" dirty="0"/>
          </a:p>
        </p:txBody>
      </p:sp>
      <p:sp>
        <p:nvSpPr>
          <p:cNvPr id="16" name="Picture Placeholder 5"/>
          <p:cNvSpPr>
            <a:spLocks noGrp="1"/>
          </p:cNvSpPr>
          <p:nvPr>
            <p:ph type="pic" sz="quarter" idx="12" hasCustomPrompt="1"/>
          </p:nvPr>
        </p:nvSpPr>
        <p:spPr>
          <a:xfrm>
            <a:off x="7244568" y="2025072"/>
            <a:ext cx="2628000" cy="2052000"/>
          </a:xfrm>
          <a:prstGeom prst="rect">
            <a:avLst/>
          </a:prstGeom>
          <a:solidFill>
            <a:schemeClr val="bg1">
              <a:lumMod val="95000"/>
            </a:schemeClr>
          </a:solidFill>
        </p:spPr>
        <p:txBody>
          <a:bodyPr tIns="360000"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cs typeface="Arial" pitchFamily="34" charset="0"/>
              </a:defRPr>
            </a:lvl1pPr>
          </a:lstStyle>
          <a:p>
            <a:r>
              <a:rPr lang="en-US" altLang="ko-KR" dirty="0"/>
              <a:t>Insert Your Image</a:t>
            </a:r>
            <a:endParaRPr lang="ko-KR" altLang="en-US" dirty="0"/>
          </a:p>
          <a:p>
            <a:endParaRPr lang="ko-KR" altLang="en-US" dirty="0"/>
          </a:p>
        </p:txBody>
      </p:sp>
      <p:sp>
        <p:nvSpPr>
          <p:cNvPr id="14" name="Picture Placeholder 5"/>
          <p:cNvSpPr>
            <a:spLocks noGrp="1"/>
          </p:cNvSpPr>
          <p:nvPr>
            <p:ph type="pic" sz="quarter" idx="11" hasCustomPrompt="1"/>
          </p:nvPr>
        </p:nvSpPr>
        <p:spPr>
          <a:xfrm>
            <a:off x="4467228" y="4260714"/>
            <a:ext cx="2628000" cy="2052000"/>
          </a:xfrm>
          <a:prstGeom prst="rect">
            <a:avLst/>
          </a:prstGeom>
          <a:solidFill>
            <a:schemeClr val="bg1">
              <a:lumMod val="95000"/>
            </a:schemeClr>
          </a:solidFill>
        </p:spPr>
        <p:txBody>
          <a:bodyPr tIns="360000"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cs typeface="Arial" pitchFamily="34" charset="0"/>
              </a:defRPr>
            </a:lvl1pPr>
          </a:lstStyle>
          <a:p>
            <a:r>
              <a:rPr lang="en-US" altLang="ko-KR" dirty="0"/>
              <a:t>Insert Your Image</a:t>
            </a:r>
            <a:endParaRPr lang="ko-KR" altLang="en-US" dirty="0"/>
          </a:p>
          <a:p>
            <a:endParaRPr lang="ko-KR" altLang="en-US" dirty="0"/>
          </a:p>
        </p:txBody>
      </p:sp>
    </p:spTree>
    <p:extLst>
      <p:ext uri="{BB962C8B-B14F-4D97-AF65-F5344CB8AC3E}">
        <p14:creationId xmlns:p14="http://schemas.microsoft.com/office/powerpoint/2010/main" val="35989530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90" r:id="rId5"/>
    <p:sldLayoutId id="2147483678" r:id="rId6"/>
    <p:sldLayoutId id="2147483691" r:id="rId7"/>
    <p:sldLayoutId id="2147483680" r:id="rId8"/>
    <p:sldLayoutId id="2147483681" r:id="rId9"/>
    <p:sldLayoutId id="2147483682" r:id="rId10"/>
    <p:sldLayoutId id="2147483692" r:id="rId11"/>
    <p:sldLayoutId id="2147483684" r:id="rId12"/>
    <p:sldLayoutId id="2147483693" r:id="rId13"/>
    <p:sldLayoutId id="2147483686" r:id="rId14"/>
    <p:sldLayoutId id="2147483687" r:id="rId15"/>
    <p:sldLayoutId id="2147483688" r:id="rId16"/>
    <p:sldLayoutId id="2147483671" r:id="rId17"/>
    <p:sldLayoutId id="2147483672" r:id="rId18"/>
    <p:sldLayoutId id="2147483696"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 Id="rId10" Type="http://schemas.openxmlformats.org/officeDocument/2006/relationships/image" Target="../media/image20.png"/><Relationship Id="rId9" Type="http://schemas.openxmlformats.org/officeDocument/2006/relationships/image" Target="../media/image20.sv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 Id="rId5" Type="http://schemas.openxmlformats.org/officeDocument/2006/relationships/image" Target="../media/image23.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7" Type="http://schemas.openxmlformats.org/officeDocument/2006/relationships/image" Target="../media/image14.sv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9861" y="1538808"/>
            <a:ext cx="8135287" cy="2036067"/>
          </a:xfrm>
        </p:spPr>
        <p:txBody>
          <a:bodyPr>
            <a:normAutofit/>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based Integrated Health Club management  system</a:t>
            </a:r>
          </a:p>
        </p:txBody>
      </p:sp>
      <p:sp>
        <p:nvSpPr>
          <p:cNvPr id="3" name="Subtitle 2"/>
          <p:cNvSpPr>
            <a:spLocks noGrp="1"/>
          </p:cNvSpPr>
          <p:nvPr>
            <p:ph type="subTitle" idx="1"/>
          </p:nvPr>
        </p:nvSpPr>
        <p:spPr>
          <a:xfrm>
            <a:off x="1107708" y="4309280"/>
            <a:ext cx="2617128" cy="1350109"/>
          </a:xfrm>
        </p:spPr>
        <p:txBody>
          <a:bodyPr>
            <a:normAutofit/>
          </a:bodyPr>
          <a:lstStyle/>
          <a:p>
            <a:r>
              <a:rPr lang="en-US" sz="1400" dirty="0" smtClean="0"/>
              <a:t>DIVYA KENNADY</a:t>
            </a:r>
          </a:p>
          <a:p>
            <a:r>
              <a:rPr lang="en-US" sz="1400" dirty="0"/>
              <a:t> </a:t>
            </a:r>
            <a:r>
              <a:rPr lang="en-US" sz="1400" dirty="0" smtClean="0"/>
              <a:t>   S6 MCA</a:t>
            </a:r>
          </a:p>
          <a:p>
            <a:r>
              <a:rPr lang="en-US" sz="1400" dirty="0" smtClean="0"/>
              <a:t>LLMC18MCA014</a:t>
            </a:r>
          </a:p>
          <a:p>
            <a:r>
              <a:rPr lang="en-US" sz="1400" dirty="0" smtClean="0"/>
              <a:t>MAIN PROJECT</a:t>
            </a:r>
            <a:endParaRPr lang="en-US" sz="1400" dirty="0"/>
          </a:p>
        </p:txBody>
      </p:sp>
      <p:sp>
        <p:nvSpPr>
          <p:cNvPr id="4" name="Subtitle 2"/>
          <p:cNvSpPr txBox="1">
            <a:spLocks/>
          </p:cNvSpPr>
          <p:nvPr/>
        </p:nvSpPr>
        <p:spPr>
          <a:xfrm>
            <a:off x="291920" y="3902067"/>
            <a:ext cx="2617128" cy="407213"/>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3733" b="0" i="0" kern="1200">
                <a:solidFill>
                  <a:schemeClr val="accent5">
                    <a:lumMod val="20000"/>
                    <a:lumOff val="80000"/>
                  </a:schemeClr>
                </a:solidFill>
                <a:latin typeface="+mn-lt"/>
                <a:ea typeface="+mn-ea"/>
                <a:cs typeface="+mn-cs"/>
              </a:defRPr>
            </a:lvl1pPr>
            <a:lvl2pPr marL="609585"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9170"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82875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243833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304792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365750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4267093"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4876678"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r>
              <a:rPr lang="en-US" sz="1600" dirty="0" smtClean="0"/>
              <a:t>PRESENTED BY,</a:t>
            </a:r>
            <a:endParaRPr lang="en-US" sz="1600" dirty="0"/>
          </a:p>
        </p:txBody>
      </p:sp>
      <p:sp>
        <p:nvSpPr>
          <p:cNvPr id="5" name="Subtitle 2"/>
          <p:cNvSpPr txBox="1">
            <a:spLocks/>
          </p:cNvSpPr>
          <p:nvPr/>
        </p:nvSpPr>
        <p:spPr>
          <a:xfrm>
            <a:off x="0" y="6206765"/>
            <a:ext cx="3491751" cy="651235"/>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3733" b="0" i="0" kern="1200">
                <a:solidFill>
                  <a:schemeClr val="accent5">
                    <a:lumMod val="20000"/>
                    <a:lumOff val="80000"/>
                  </a:schemeClr>
                </a:solidFill>
                <a:latin typeface="+mn-lt"/>
                <a:ea typeface="+mn-ea"/>
                <a:cs typeface="+mn-cs"/>
              </a:defRPr>
            </a:lvl1pPr>
            <a:lvl2pPr marL="609585"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9170"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82875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243833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304792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365750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4267093"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4876678"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r>
              <a:rPr lang="en-US" sz="1600" dirty="0" smtClean="0"/>
              <a:t>INTERNAL GUIDE:</a:t>
            </a:r>
          </a:p>
          <a:p>
            <a:r>
              <a:rPr lang="en-US" sz="1400" dirty="0" smtClean="0"/>
              <a:t>Prof </a:t>
            </a:r>
            <a:r>
              <a:rPr lang="en-US" sz="1400" dirty="0" smtClean="0"/>
              <a:t>BISMI.S.CHARLEYS</a:t>
            </a:r>
            <a:endParaRPr lang="en-US" sz="1400" dirty="0"/>
          </a:p>
        </p:txBody>
      </p:sp>
      <p:sp>
        <p:nvSpPr>
          <p:cNvPr id="6" name="Subtitle 2"/>
          <p:cNvSpPr txBox="1">
            <a:spLocks/>
          </p:cNvSpPr>
          <p:nvPr/>
        </p:nvSpPr>
        <p:spPr>
          <a:xfrm>
            <a:off x="-1" y="5532589"/>
            <a:ext cx="3491751" cy="651235"/>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3733" b="0" i="0" kern="1200">
                <a:solidFill>
                  <a:schemeClr val="accent5">
                    <a:lumMod val="20000"/>
                    <a:lumOff val="80000"/>
                  </a:schemeClr>
                </a:solidFill>
                <a:latin typeface="+mn-lt"/>
                <a:ea typeface="+mn-ea"/>
                <a:cs typeface="+mn-cs"/>
              </a:defRPr>
            </a:lvl1pPr>
            <a:lvl2pPr marL="609585"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9170"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82875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243833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304792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365750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4267093"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4876678"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r>
              <a:rPr lang="en-US" sz="1600" dirty="0" smtClean="0"/>
              <a:t>PROJECT COORDINATOR:</a:t>
            </a:r>
          </a:p>
          <a:p>
            <a:r>
              <a:rPr lang="en-US" sz="1400" dirty="0" smtClean="0"/>
              <a:t>Prof NEETHU.MOHAN</a:t>
            </a:r>
            <a:endParaRPr lang="en-US" sz="1400" dirty="0"/>
          </a:p>
        </p:txBody>
      </p:sp>
      <p:cxnSp>
        <p:nvCxnSpPr>
          <p:cNvPr id="8" name="Straight Connector 7"/>
          <p:cNvCxnSpPr/>
          <p:nvPr/>
        </p:nvCxnSpPr>
        <p:spPr>
          <a:xfrm>
            <a:off x="179861" y="5532589"/>
            <a:ext cx="248265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75946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9688" y="545515"/>
            <a:ext cx="4269823" cy="561949"/>
          </a:xfrm>
          <a:prstGeom prst="rect">
            <a:avLst/>
          </a:prstGeom>
        </p:spPr>
        <p:txBody>
          <a:bodyPr wrap="none">
            <a:spAutoFit/>
          </a:bodyPr>
          <a:lstStyle/>
          <a:p>
            <a:pPr marL="173990" indent="-6350">
              <a:lnSpc>
                <a:spcPct val="200000"/>
              </a:lnSpc>
            </a:pPr>
            <a:r>
              <a:rPr lang="en-IN" b="1"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Level 1.2 for Admin (user management)</a:t>
            </a:r>
          </a:p>
        </p:txBody>
      </p:sp>
      <p:pic>
        <p:nvPicPr>
          <p:cNvPr id="3" name="Graphic 117">
            <a:extLst>
              <a:ext uri="{FF2B5EF4-FFF2-40B4-BE49-F238E27FC236}">
                <a16:creationId xmlns:a16="http://schemas.microsoft.com/office/drawing/2014/main" xmlns="" id="{60D4472E-882F-4753-B918-F31EB2DC6C3B}"/>
              </a:ext>
            </a:extLst>
          </p:cNvPr>
          <p:cNvPicPr>
            <a:picLocks noChangeAspect="1"/>
          </p:cNvPicPr>
          <p:nvPr/>
        </p:nvPicPr>
        <p:blipFill>
          <a:blip r:embed="rId2">
            <a:extLst>
              <a:ext uri="{96DAC541-7B7A-43D3-8B79-37D633B846F1}">
                <asvg:svgBlip xmlns:asvg="http://schemas.microsoft.com/office/drawing/2016/SVG/main" xmlns="" r:embed="rId9"/>
              </a:ext>
            </a:extLst>
          </a:blip>
          <a:stretch>
            <a:fillRect/>
          </a:stretch>
        </p:blipFill>
        <p:spPr>
          <a:xfrm>
            <a:off x="9508735" y="545515"/>
            <a:ext cx="2296158" cy="2207292"/>
          </a:xfrm>
          <a:prstGeom prst="rect">
            <a:avLst/>
          </a:prstGeom>
          <a:effectLst>
            <a:reflection blurRad="292100" stA="75000" endPos="65000" dist="50800" dir="5400000" sy="-100000" algn="bl" rotWithShape="0"/>
          </a:effectLst>
        </p:spPr>
      </p:pic>
      <p:pic>
        <p:nvPicPr>
          <p:cNvPr id="4" name="Picture 3"/>
          <p:cNvPicPr/>
          <p:nvPr/>
        </p:nvPicPr>
        <p:blipFill>
          <a:blip r:embed="rId10"/>
          <a:stretch>
            <a:fillRect/>
          </a:stretch>
        </p:blipFill>
        <p:spPr>
          <a:xfrm>
            <a:off x="379688" y="1447800"/>
            <a:ext cx="8825272" cy="5135880"/>
          </a:xfrm>
          <a:prstGeom prst="rect">
            <a:avLst/>
          </a:prstGeom>
        </p:spPr>
      </p:pic>
      <p:cxnSp>
        <p:nvCxnSpPr>
          <p:cNvPr id="6" name="Straight Connector 5"/>
          <p:cNvCxnSpPr/>
          <p:nvPr/>
        </p:nvCxnSpPr>
        <p:spPr>
          <a:xfrm>
            <a:off x="243840" y="1264920"/>
            <a:ext cx="938784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03092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0108" y="575995"/>
            <a:ext cx="5857822" cy="707886"/>
          </a:xfrm>
          <a:prstGeom prst="rect">
            <a:avLst/>
          </a:prstGeom>
        </p:spPr>
        <p:txBody>
          <a:bodyPr wrap="none">
            <a:spAutoFit/>
          </a:bodyPr>
          <a:lstStyle/>
          <a:p>
            <a:pPr marL="575945" indent="-6350">
              <a:lnSpc>
                <a:spcPct val="200000"/>
              </a:lnSpc>
            </a:pPr>
            <a:r>
              <a:rPr lang="en-IN" sz="2000" b="1"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Level 1.3 for Admin (Equipment management</a:t>
            </a:r>
            <a:r>
              <a:rPr lang="en-IN" b="1" dirty="0">
                <a:solidFill>
                  <a:srgbClr val="000000"/>
                </a:solidFill>
                <a:latin typeface="Times New Roman" panose="02020603050405020304" pitchFamily="18" charset="0"/>
                <a:ea typeface="Times New Roman" panose="02020603050405020304" pitchFamily="18" charset="0"/>
              </a:rPr>
              <a:t>)</a:t>
            </a:r>
            <a:endParaRPr lang="en-IN" dirty="0">
              <a:solidFill>
                <a:srgbClr val="000000"/>
              </a:solidFill>
              <a:effectLst/>
              <a:latin typeface="Times New Roman" panose="02020603050405020304" pitchFamily="18" charset="0"/>
              <a:ea typeface="Times New Roman" panose="02020603050405020304" pitchFamily="18" charset="0"/>
            </a:endParaRPr>
          </a:p>
        </p:txBody>
      </p:sp>
      <p:pic>
        <p:nvPicPr>
          <p:cNvPr id="3" name="Picture 2"/>
          <p:cNvPicPr/>
          <p:nvPr/>
        </p:nvPicPr>
        <p:blipFill>
          <a:blip r:embed="rId2"/>
          <a:stretch>
            <a:fillRect/>
          </a:stretch>
        </p:blipFill>
        <p:spPr>
          <a:xfrm>
            <a:off x="2438400" y="1478280"/>
            <a:ext cx="8077200" cy="4846320"/>
          </a:xfrm>
          <a:prstGeom prst="rect">
            <a:avLst/>
          </a:prstGeom>
        </p:spPr>
      </p:pic>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colorTemperature colorTemp="6515"/>
                    </a14:imgEffect>
                  </a14:imgLayer>
                </a14:imgProps>
              </a:ext>
            </a:extLst>
          </a:blip>
          <a:stretch>
            <a:fillRect/>
          </a:stretch>
        </p:blipFill>
        <p:spPr>
          <a:xfrm>
            <a:off x="917762" y="5446059"/>
            <a:ext cx="3656630" cy="878541"/>
          </a:xfrm>
          <a:prstGeom prst="rect">
            <a:avLst/>
          </a:prstGeom>
        </p:spPr>
      </p:pic>
      <p:pic>
        <p:nvPicPr>
          <p:cNvPr id="5" name="Picture 4"/>
          <p:cNvPicPr>
            <a:picLocks noChangeAspect="1"/>
          </p:cNvPicPr>
          <p:nvPr/>
        </p:nvPicPr>
        <p:blipFill>
          <a:blip r:embed="rId5"/>
          <a:stretch>
            <a:fillRect/>
          </a:stretch>
        </p:blipFill>
        <p:spPr>
          <a:xfrm>
            <a:off x="9096375" y="212935"/>
            <a:ext cx="2838450" cy="1000125"/>
          </a:xfrm>
          <a:prstGeom prst="rect">
            <a:avLst/>
          </a:prstGeom>
        </p:spPr>
      </p:pic>
      <p:cxnSp>
        <p:nvCxnSpPr>
          <p:cNvPr id="7" name="Straight Connector 6"/>
          <p:cNvCxnSpPr/>
          <p:nvPr/>
        </p:nvCxnSpPr>
        <p:spPr>
          <a:xfrm>
            <a:off x="658906" y="1283881"/>
            <a:ext cx="66294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78928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90551" y="652195"/>
            <a:ext cx="3486660" cy="614079"/>
          </a:xfrm>
          <a:prstGeom prst="rect">
            <a:avLst/>
          </a:prstGeom>
        </p:spPr>
        <p:txBody>
          <a:bodyPr wrap="none">
            <a:spAutoFit/>
          </a:bodyPr>
          <a:lstStyle/>
          <a:p>
            <a:pPr marL="173990" indent="-6350">
              <a:lnSpc>
                <a:spcPct val="200000"/>
              </a:lnSpc>
            </a:pPr>
            <a:r>
              <a:rPr lang="en-IN" sz="2000" b="1"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Level 1.4 for Admin (Billing)</a:t>
            </a:r>
            <a:endParaRPr lang="en-IN" sz="2000"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5" name="Picture 4"/>
          <p:cNvPicPr/>
          <p:nvPr/>
        </p:nvPicPr>
        <p:blipFill>
          <a:blip r:embed="rId2"/>
          <a:stretch>
            <a:fillRect/>
          </a:stretch>
        </p:blipFill>
        <p:spPr>
          <a:xfrm>
            <a:off x="1593532" y="1661160"/>
            <a:ext cx="7870508" cy="4828223"/>
          </a:xfrm>
          <a:prstGeom prst="rect">
            <a:avLst/>
          </a:prstGeom>
        </p:spPr>
      </p:pic>
      <p:sp>
        <p:nvSpPr>
          <p:cNvPr id="6" name="Graphic 79">
            <a:extLst>
              <a:ext uri="{FF2B5EF4-FFF2-40B4-BE49-F238E27FC236}">
                <a16:creationId xmlns:a16="http://schemas.microsoft.com/office/drawing/2014/main" xmlns="" id="{9E99A6AB-7A9A-4D3B-9733-E581D649FFD5}"/>
              </a:ext>
            </a:extLst>
          </p:cNvPr>
          <p:cNvSpPr/>
          <p:nvPr/>
        </p:nvSpPr>
        <p:spPr>
          <a:xfrm>
            <a:off x="9843248" y="652195"/>
            <a:ext cx="1963270" cy="2507863"/>
          </a:xfrm>
          <a:custGeom>
            <a:avLst/>
            <a:gdLst>
              <a:gd name="connsiteX0" fmla="*/ 1802858 w 1802659"/>
              <a:gd name="connsiteY0" fmla="*/ 1753854 h 1828468"/>
              <a:gd name="connsiteX1" fmla="*/ 1796703 w 1802659"/>
              <a:gd name="connsiteY1" fmla="*/ 1748692 h 1828468"/>
              <a:gd name="connsiteX2" fmla="*/ 1777644 w 1802659"/>
              <a:gd name="connsiteY2" fmla="*/ 1740155 h 1828468"/>
              <a:gd name="connsiteX3" fmla="*/ 1762357 w 1802659"/>
              <a:gd name="connsiteY3" fmla="*/ 1733008 h 1828468"/>
              <a:gd name="connsiteX4" fmla="*/ 1719673 w 1802659"/>
              <a:gd name="connsiteY4" fmla="*/ 1722287 h 1828468"/>
              <a:gd name="connsiteX5" fmla="*/ 1670835 w 1802659"/>
              <a:gd name="connsiteY5" fmla="*/ 1700648 h 1828468"/>
              <a:gd name="connsiteX6" fmla="*/ 1629143 w 1802659"/>
              <a:gd name="connsiteY6" fmla="*/ 1658559 h 1828468"/>
              <a:gd name="connsiteX7" fmla="*/ 1617628 w 1802659"/>
              <a:gd name="connsiteY7" fmla="*/ 1600787 h 1828468"/>
              <a:gd name="connsiteX8" fmla="*/ 1625570 w 1802659"/>
              <a:gd name="connsiteY8" fmla="*/ 1460624 h 1828468"/>
              <a:gd name="connsiteX9" fmla="*/ 1636886 w 1802659"/>
              <a:gd name="connsiteY9" fmla="*/ 1351432 h 1828468"/>
              <a:gd name="connsiteX10" fmla="*/ 1645026 w 1802659"/>
              <a:gd name="connsiteY10" fmla="*/ 1272020 h 1828468"/>
              <a:gd name="connsiteX11" fmla="*/ 1647210 w 1802659"/>
              <a:gd name="connsiteY11" fmla="*/ 1242240 h 1828468"/>
              <a:gd name="connsiteX12" fmla="*/ 1641651 w 1802659"/>
              <a:gd name="connsiteY12" fmla="*/ 1194791 h 1828468"/>
              <a:gd name="connsiteX13" fmla="*/ 1618025 w 1802659"/>
              <a:gd name="connsiteY13" fmla="*/ 1161041 h 1828468"/>
              <a:gd name="connsiteX14" fmla="*/ 1559459 w 1802659"/>
              <a:gd name="connsiteY14" fmla="*/ 1143173 h 1828468"/>
              <a:gd name="connsiteX15" fmla="*/ 1477863 w 1802659"/>
              <a:gd name="connsiteY15" fmla="*/ 1133644 h 1828468"/>
              <a:gd name="connsiteX16" fmla="*/ 1309310 w 1802659"/>
              <a:gd name="connsiteY16" fmla="*/ 1121931 h 1828468"/>
              <a:gd name="connsiteX17" fmla="*/ 1261464 w 1802659"/>
              <a:gd name="connsiteY17" fmla="*/ 1121732 h 1828468"/>
              <a:gd name="connsiteX18" fmla="*/ 1241810 w 1802659"/>
              <a:gd name="connsiteY18" fmla="*/ 1118357 h 1828468"/>
              <a:gd name="connsiteX19" fmla="*/ 1231089 w 1802659"/>
              <a:gd name="connsiteY19" fmla="*/ 1103467 h 1828468"/>
              <a:gd name="connsiteX20" fmla="*/ 1209251 w 1802659"/>
              <a:gd name="connsiteY20" fmla="*/ 972437 h 1828468"/>
              <a:gd name="connsiteX21" fmla="*/ 1091522 w 1802659"/>
              <a:gd name="connsiteY21" fmla="*/ 762391 h 1828468"/>
              <a:gd name="connsiteX22" fmla="*/ 1016676 w 1802659"/>
              <a:gd name="connsiteY22" fmla="*/ 677023 h 1828468"/>
              <a:gd name="connsiteX23" fmla="*/ 983124 w 1802659"/>
              <a:gd name="connsiteY23" fmla="*/ 653199 h 1828468"/>
              <a:gd name="connsiteX24" fmla="*/ 941830 w 1802659"/>
              <a:gd name="connsiteY24" fmla="*/ 633545 h 1828468"/>
              <a:gd name="connsiteX25" fmla="*/ 778439 w 1802659"/>
              <a:gd name="connsiteY25" fmla="*/ 480081 h 1828468"/>
              <a:gd name="connsiteX26" fmla="*/ 664482 w 1802659"/>
              <a:gd name="connsiteY26" fmla="*/ 352227 h 1828468"/>
              <a:gd name="connsiteX27" fmla="*/ 557077 w 1802659"/>
              <a:gd name="connsiteY27" fmla="*/ 250778 h 1828468"/>
              <a:gd name="connsiteX28" fmla="*/ 510621 w 1802659"/>
              <a:gd name="connsiteY28" fmla="*/ 208491 h 1828468"/>
              <a:gd name="connsiteX29" fmla="*/ 324201 w 1802659"/>
              <a:gd name="connsiteY29" fmla="*/ 75276 h 1828468"/>
              <a:gd name="connsiteX30" fmla="*/ 296208 w 1802659"/>
              <a:gd name="connsiteY30" fmla="*/ 63762 h 1828468"/>
              <a:gd name="connsiteX31" fmla="*/ 262458 w 1802659"/>
              <a:gd name="connsiteY31" fmla="*/ 55026 h 1828468"/>
              <a:gd name="connsiteX32" fmla="*/ 203494 w 1802659"/>
              <a:gd name="connsiteY32" fmla="*/ 29614 h 1828468"/>
              <a:gd name="connsiteX33" fmla="*/ 190590 w 1802659"/>
              <a:gd name="connsiteY33" fmla="*/ 25842 h 1828468"/>
              <a:gd name="connsiteX34" fmla="*/ 147707 w 1802659"/>
              <a:gd name="connsiteY34" fmla="*/ 18298 h 1828468"/>
              <a:gd name="connsiteX35" fmla="*/ 89537 w 1802659"/>
              <a:gd name="connsiteY35" fmla="*/ 1026 h 1828468"/>
              <a:gd name="connsiteX36" fmla="*/ 81596 w 1802659"/>
              <a:gd name="connsiteY36" fmla="*/ 1820 h 1828468"/>
              <a:gd name="connsiteX37" fmla="*/ 83978 w 1802659"/>
              <a:gd name="connsiteY37" fmla="*/ 9364 h 1828468"/>
              <a:gd name="connsiteX38" fmla="*/ 121501 w 1802659"/>
              <a:gd name="connsiteY38" fmla="*/ 37953 h 1828468"/>
              <a:gd name="connsiteX39" fmla="*/ 211832 w 1802659"/>
              <a:gd name="connsiteY39" fmla="*/ 94733 h 1828468"/>
              <a:gd name="connsiteX40" fmla="*/ 228906 w 1802659"/>
              <a:gd name="connsiteY40" fmla="*/ 107637 h 1828468"/>
              <a:gd name="connsiteX41" fmla="*/ 257296 w 1802659"/>
              <a:gd name="connsiteY41" fmla="*/ 114387 h 1828468"/>
              <a:gd name="connsiteX42" fmla="*/ 282708 w 1802659"/>
              <a:gd name="connsiteY42" fmla="*/ 118755 h 1828468"/>
              <a:gd name="connsiteX43" fmla="*/ 306730 w 1802659"/>
              <a:gd name="connsiteY43" fmla="*/ 134240 h 1828468"/>
              <a:gd name="connsiteX44" fmla="*/ 450466 w 1802659"/>
              <a:gd name="connsiteY44" fmla="*/ 272815 h 1828468"/>
              <a:gd name="connsiteX45" fmla="*/ 495533 w 1802659"/>
              <a:gd name="connsiteY45" fmla="*/ 310734 h 1828468"/>
              <a:gd name="connsiteX46" fmla="*/ 531268 w 1802659"/>
              <a:gd name="connsiteY46" fmla="*/ 348455 h 1828468"/>
              <a:gd name="connsiteX47" fmla="*/ 542982 w 1802659"/>
              <a:gd name="connsiteY47" fmla="*/ 372080 h 1828468"/>
              <a:gd name="connsiteX48" fmla="*/ 565416 w 1802659"/>
              <a:gd name="connsiteY48" fmla="*/ 406823 h 1828468"/>
              <a:gd name="connsiteX49" fmla="*/ 611276 w 1802659"/>
              <a:gd name="connsiteY49" fmla="*/ 456853 h 1828468"/>
              <a:gd name="connsiteX50" fmla="*/ 632916 w 1802659"/>
              <a:gd name="connsiteY50" fmla="*/ 490801 h 1828468"/>
              <a:gd name="connsiteX51" fmla="*/ 653762 w 1802659"/>
              <a:gd name="connsiteY51" fmla="*/ 544802 h 1828468"/>
              <a:gd name="connsiteX52" fmla="*/ 654357 w 1802659"/>
              <a:gd name="connsiteY52" fmla="*/ 553338 h 1828468"/>
              <a:gd name="connsiteX53" fmla="*/ 644431 w 1802659"/>
              <a:gd name="connsiteY53" fmla="*/ 553338 h 1828468"/>
              <a:gd name="connsiteX54" fmla="*/ 607107 w 1802659"/>
              <a:gd name="connsiteY54" fmla="*/ 546191 h 1828468"/>
              <a:gd name="connsiteX55" fmla="*/ 591026 w 1802659"/>
              <a:gd name="connsiteY55" fmla="*/ 539640 h 1828468"/>
              <a:gd name="connsiteX56" fmla="*/ 567401 w 1802659"/>
              <a:gd name="connsiteY56" fmla="*/ 534875 h 1828468"/>
              <a:gd name="connsiteX57" fmla="*/ 541393 w 1802659"/>
              <a:gd name="connsiteY57" fmla="*/ 554728 h 1828468"/>
              <a:gd name="connsiteX58" fmla="*/ 509430 w 1802659"/>
              <a:gd name="connsiteY58" fmla="*/ 561677 h 1828468"/>
              <a:gd name="connsiteX59" fmla="*/ 493547 w 1802659"/>
              <a:gd name="connsiteY59" fmla="*/ 560486 h 1828468"/>
              <a:gd name="connsiteX60" fmla="*/ 447687 w 1802659"/>
              <a:gd name="connsiteY60" fmla="*/ 582125 h 1828468"/>
              <a:gd name="connsiteX61" fmla="*/ 435576 w 1802659"/>
              <a:gd name="connsiteY61" fmla="*/ 583714 h 1828468"/>
              <a:gd name="connsiteX62" fmla="*/ 423665 w 1802659"/>
              <a:gd name="connsiteY62" fmla="*/ 587684 h 1828468"/>
              <a:gd name="connsiteX63" fmla="*/ 417709 w 1802659"/>
              <a:gd name="connsiteY63" fmla="*/ 594831 h 1828468"/>
              <a:gd name="connsiteX64" fmla="*/ 385745 w 1802659"/>
              <a:gd name="connsiteY64" fmla="*/ 643869 h 1828468"/>
              <a:gd name="connsiteX65" fmla="*/ 371650 w 1802659"/>
              <a:gd name="connsiteY65" fmla="*/ 689134 h 1828468"/>
              <a:gd name="connsiteX66" fmla="*/ 376613 w 1802659"/>
              <a:gd name="connsiteY66" fmla="*/ 755046 h 1828468"/>
              <a:gd name="connsiteX67" fmla="*/ 417709 w 1802659"/>
              <a:gd name="connsiteY67" fmla="*/ 834061 h 1828468"/>
              <a:gd name="connsiteX68" fmla="*/ 454437 w 1802659"/>
              <a:gd name="connsiteY68" fmla="*/ 855304 h 1828468"/>
              <a:gd name="connsiteX69" fmla="*/ 479452 w 1802659"/>
              <a:gd name="connsiteY69" fmla="*/ 855105 h 1828468"/>
              <a:gd name="connsiteX70" fmla="*/ 496922 w 1802659"/>
              <a:gd name="connsiteY70" fmla="*/ 858083 h 1828468"/>
              <a:gd name="connsiteX71" fmla="*/ 500297 w 1802659"/>
              <a:gd name="connsiteY71" fmla="*/ 865230 h 1828468"/>
              <a:gd name="connsiteX72" fmla="*/ 513996 w 1802659"/>
              <a:gd name="connsiteY72" fmla="*/ 900767 h 1828468"/>
              <a:gd name="connsiteX73" fmla="*/ 530276 w 1802659"/>
              <a:gd name="connsiteY73" fmla="*/ 924988 h 1828468"/>
              <a:gd name="connsiteX74" fmla="*/ 533055 w 1802659"/>
              <a:gd name="connsiteY74" fmla="*/ 941863 h 1828468"/>
              <a:gd name="connsiteX75" fmla="*/ 558268 w 1802659"/>
              <a:gd name="connsiteY75" fmla="*/ 967672 h 1828468"/>
              <a:gd name="connsiteX76" fmla="*/ 575938 w 1802659"/>
              <a:gd name="connsiteY76" fmla="*/ 989113 h 1828468"/>
              <a:gd name="connsiteX77" fmla="*/ 573555 w 1802659"/>
              <a:gd name="connsiteY77" fmla="*/ 1003209 h 1828468"/>
              <a:gd name="connsiteX78" fmla="*/ 578122 w 1802659"/>
              <a:gd name="connsiteY78" fmla="*/ 1022070 h 1828468"/>
              <a:gd name="connsiteX79" fmla="*/ 579908 w 1802659"/>
              <a:gd name="connsiteY79" fmla="*/ 1029415 h 1828468"/>
              <a:gd name="connsiteX80" fmla="*/ 560452 w 1802659"/>
              <a:gd name="connsiteY80" fmla="*/ 1101283 h 1828468"/>
              <a:gd name="connsiteX81" fmla="*/ 521540 w 1802659"/>
              <a:gd name="connsiteY81" fmla="*/ 1171762 h 1828468"/>
              <a:gd name="connsiteX82" fmla="*/ 486599 w 1802659"/>
              <a:gd name="connsiteY82" fmla="*/ 1213453 h 1828468"/>
              <a:gd name="connsiteX83" fmla="*/ 426841 w 1802659"/>
              <a:gd name="connsiteY83" fmla="*/ 1269439 h 1828468"/>
              <a:gd name="connsiteX84" fmla="*/ 380186 w 1802659"/>
              <a:gd name="connsiteY84" fmla="*/ 1325226 h 1828468"/>
              <a:gd name="connsiteX85" fmla="*/ 315068 w 1802659"/>
              <a:gd name="connsiteY85" fmla="*/ 1392131 h 1828468"/>
              <a:gd name="connsiteX86" fmla="*/ 265039 w 1802659"/>
              <a:gd name="connsiteY86" fmla="*/ 1447521 h 1828468"/>
              <a:gd name="connsiteX87" fmla="*/ 231884 w 1802659"/>
              <a:gd name="connsiteY87" fmla="*/ 1481470 h 1828468"/>
              <a:gd name="connsiteX88" fmla="*/ 211832 w 1802659"/>
              <a:gd name="connsiteY88" fmla="*/ 1509860 h 1828468"/>
              <a:gd name="connsiteX89" fmla="*/ 192773 w 1802659"/>
              <a:gd name="connsiteY89" fmla="*/ 1550360 h 1828468"/>
              <a:gd name="connsiteX90" fmla="*/ 165178 w 1802659"/>
              <a:gd name="connsiteY90" fmla="*/ 1593640 h 1828468"/>
              <a:gd name="connsiteX91" fmla="*/ 93111 w 1802659"/>
              <a:gd name="connsiteY91" fmla="*/ 1665309 h 1828468"/>
              <a:gd name="connsiteX92" fmla="*/ 72067 w 1802659"/>
              <a:gd name="connsiteY92" fmla="*/ 1682184 h 1828468"/>
              <a:gd name="connsiteX93" fmla="*/ 54000 w 1802659"/>
              <a:gd name="connsiteY93" fmla="*/ 1700449 h 1828468"/>
              <a:gd name="connsiteX94" fmla="*/ 19257 w 1802659"/>
              <a:gd name="connsiteY94" fmla="*/ 1726060 h 1828468"/>
              <a:gd name="connsiteX95" fmla="*/ 0 w 1802659"/>
              <a:gd name="connsiteY95" fmla="*/ 1743530 h 1828468"/>
              <a:gd name="connsiteX96" fmla="*/ 0 w 1802659"/>
              <a:gd name="connsiteY96" fmla="*/ 1755045 h 1828468"/>
              <a:gd name="connsiteX97" fmla="*/ 794 w 1802659"/>
              <a:gd name="connsiteY97" fmla="*/ 1757030 h 1828468"/>
              <a:gd name="connsiteX98" fmla="*/ 34544 w 1802659"/>
              <a:gd name="connsiteY98" fmla="*/ 1795744 h 1828468"/>
              <a:gd name="connsiteX99" fmla="*/ 63728 w 1802659"/>
              <a:gd name="connsiteY99" fmla="*/ 1809244 h 1828468"/>
              <a:gd name="connsiteX100" fmla="*/ 142148 w 1802659"/>
              <a:gd name="connsiteY100" fmla="*/ 1827310 h 1828468"/>
              <a:gd name="connsiteX101" fmla="*/ 184435 w 1802659"/>
              <a:gd name="connsiteY101" fmla="*/ 1829296 h 1828468"/>
              <a:gd name="connsiteX102" fmla="*/ 191582 w 1802659"/>
              <a:gd name="connsiteY102" fmla="*/ 1829296 h 1828468"/>
              <a:gd name="connsiteX103" fmla="*/ 192773 w 1802659"/>
              <a:gd name="connsiteY103" fmla="*/ 1814604 h 1828468"/>
              <a:gd name="connsiteX104" fmla="*/ 179075 w 1802659"/>
              <a:gd name="connsiteY104" fmla="*/ 1793758 h 1828468"/>
              <a:gd name="connsiteX105" fmla="*/ 157236 w 1802659"/>
              <a:gd name="connsiteY105" fmla="*/ 1770332 h 1828468"/>
              <a:gd name="connsiteX106" fmla="*/ 145523 w 1802659"/>
              <a:gd name="connsiteY106" fmla="*/ 1745913 h 1828468"/>
              <a:gd name="connsiteX107" fmla="*/ 152472 w 1802659"/>
              <a:gd name="connsiteY107" fmla="*/ 1728045 h 1828468"/>
              <a:gd name="connsiteX108" fmla="*/ 181457 w 1802659"/>
              <a:gd name="connsiteY108" fmla="*/ 1695883 h 1828468"/>
              <a:gd name="connsiteX109" fmla="*/ 273774 w 1802659"/>
              <a:gd name="connsiteY109" fmla="*/ 1642280 h 1828468"/>
              <a:gd name="connsiteX110" fmla="*/ 382370 w 1802659"/>
              <a:gd name="connsiteY110" fmla="*/ 1584309 h 1828468"/>
              <a:gd name="connsiteX111" fmla="*/ 460194 w 1802659"/>
              <a:gd name="connsiteY111" fmla="*/ 1540632 h 1828468"/>
              <a:gd name="connsiteX112" fmla="*/ 536232 w 1802659"/>
              <a:gd name="connsiteY112" fmla="*/ 1516808 h 1828468"/>
              <a:gd name="connsiteX113" fmla="*/ 596783 w 1802659"/>
              <a:gd name="connsiteY113" fmla="*/ 1500727 h 1828468"/>
              <a:gd name="connsiteX114" fmla="*/ 625570 w 1802659"/>
              <a:gd name="connsiteY114" fmla="*/ 1492190 h 1828468"/>
              <a:gd name="connsiteX115" fmla="*/ 686916 w 1802659"/>
              <a:gd name="connsiteY115" fmla="*/ 1473727 h 1828468"/>
              <a:gd name="connsiteX116" fmla="*/ 799086 w 1802659"/>
              <a:gd name="connsiteY116" fmla="*/ 1412977 h 1828468"/>
              <a:gd name="connsiteX117" fmla="*/ 888028 w 1802659"/>
              <a:gd name="connsiteY117" fmla="*/ 1369895 h 1828468"/>
              <a:gd name="connsiteX118" fmla="*/ 926940 w 1802659"/>
              <a:gd name="connsiteY118" fmla="*/ 1355800 h 1828468"/>
              <a:gd name="connsiteX119" fmla="*/ 1001588 w 1802659"/>
              <a:gd name="connsiteY119" fmla="*/ 1318476 h 1828468"/>
              <a:gd name="connsiteX120" fmla="*/ 1008933 w 1802659"/>
              <a:gd name="connsiteY120" fmla="*/ 1312917 h 1828468"/>
              <a:gd name="connsiteX121" fmla="*/ 1025808 w 1802659"/>
              <a:gd name="connsiteY121" fmla="*/ 1305770 h 1828468"/>
              <a:gd name="connsiteX122" fmla="*/ 1081794 w 1802659"/>
              <a:gd name="connsiteY122" fmla="*/ 1312520 h 1828468"/>
              <a:gd name="connsiteX123" fmla="*/ 1168353 w 1802659"/>
              <a:gd name="connsiteY123" fmla="*/ 1325425 h 1828468"/>
              <a:gd name="connsiteX124" fmla="*/ 1290450 w 1802659"/>
              <a:gd name="connsiteY124" fmla="*/ 1325822 h 1828468"/>
              <a:gd name="connsiteX125" fmla="*/ 1382171 w 1802659"/>
              <a:gd name="connsiteY125" fmla="*/ 1310138 h 1828468"/>
              <a:gd name="connsiteX126" fmla="*/ 1499900 w 1802659"/>
              <a:gd name="connsiteY126" fmla="*/ 1287704 h 1828468"/>
              <a:gd name="connsiteX127" fmla="*/ 1513598 w 1802659"/>
              <a:gd name="connsiteY127" fmla="*/ 1306763 h 1828468"/>
              <a:gd name="connsiteX128" fmla="*/ 1509826 w 1802659"/>
              <a:gd name="connsiteY128" fmla="*/ 1461617 h 1828468"/>
              <a:gd name="connsiteX129" fmla="*/ 1518363 w 1802659"/>
              <a:gd name="connsiteY129" fmla="*/ 1517801 h 1828468"/>
              <a:gd name="connsiteX130" fmla="*/ 1519157 w 1802659"/>
              <a:gd name="connsiteY130" fmla="*/ 1529117 h 1828468"/>
              <a:gd name="connsiteX131" fmla="*/ 1525510 w 1802659"/>
              <a:gd name="connsiteY131" fmla="*/ 1669280 h 1828468"/>
              <a:gd name="connsiteX132" fmla="*/ 1524915 w 1802659"/>
              <a:gd name="connsiteY132" fmla="*/ 1672853 h 1828468"/>
              <a:gd name="connsiteX133" fmla="*/ 1511216 w 1802659"/>
              <a:gd name="connsiteY133" fmla="*/ 1735589 h 1828468"/>
              <a:gd name="connsiteX134" fmla="*/ 1535437 w 1802659"/>
              <a:gd name="connsiteY134" fmla="*/ 1765170 h 1828468"/>
              <a:gd name="connsiteX135" fmla="*/ 1791740 w 1802659"/>
              <a:gd name="connsiteY135" fmla="*/ 1760802 h 1828468"/>
              <a:gd name="connsiteX136" fmla="*/ 1797894 w 1802659"/>
              <a:gd name="connsiteY136" fmla="*/ 1759413 h 1828468"/>
              <a:gd name="connsiteX137" fmla="*/ 1802858 w 1802659"/>
              <a:gd name="connsiteY137" fmla="*/ 1753854 h 1828468"/>
              <a:gd name="connsiteX138" fmla="*/ 679174 w 1802659"/>
              <a:gd name="connsiteY138" fmla="*/ 614486 h 1828468"/>
              <a:gd name="connsiteX139" fmla="*/ 682946 w 1802659"/>
              <a:gd name="connsiteY139" fmla="*/ 600787 h 1828468"/>
              <a:gd name="connsiteX140" fmla="*/ 689497 w 1802659"/>
              <a:gd name="connsiteY140" fmla="*/ 598802 h 1828468"/>
              <a:gd name="connsiteX141" fmla="*/ 704586 w 1802659"/>
              <a:gd name="connsiteY141" fmla="*/ 620839 h 1828468"/>
              <a:gd name="connsiteX142" fmla="*/ 710740 w 1802659"/>
              <a:gd name="connsiteY142" fmla="*/ 641288 h 1828468"/>
              <a:gd name="connsiteX143" fmla="*/ 704784 w 1802659"/>
              <a:gd name="connsiteY143" fmla="*/ 648832 h 1828468"/>
              <a:gd name="connsiteX144" fmla="*/ 679174 w 1802659"/>
              <a:gd name="connsiteY144" fmla="*/ 614486 h 1828468"/>
              <a:gd name="connsiteX145" fmla="*/ 642048 w 1802659"/>
              <a:gd name="connsiteY145" fmla="*/ 772913 h 1828468"/>
              <a:gd name="connsiteX146" fmla="*/ 647012 w 1802659"/>
              <a:gd name="connsiteY146" fmla="*/ 773906 h 1828468"/>
              <a:gd name="connsiteX147" fmla="*/ 663490 w 1802659"/>
              <a:gd name="connsiteY147" fmla="*/ 809443 h 1828468"/>
              <a:gd name="connsiteX148" fmla="*/ 659321 w 1802659"/>
              <a:gd name="connsiteY148" fmla="*/ 819767 h 1828468"/>
              <a:gd name="connsiteX149" fmla="*/ 648203 w 1802659"/>
              <a:gd name="connsiteY149" fmla="*/ 822943 h 1828468"/>
              <a:gd name="connsiteX150" fmla="*/ 645026 w 1802659"/>
              <a:gd name="connsiteY150" fmla="*/ 814208 h 1828468"/>
              <a:gd name="connsiteX151" fmla="*/ 637681 w 1802659"/>
              <a:gd name="connsiteY151" fmla="*/ 792767 h 1828468"/>
              <a:gd name="connsiteX152" fmla="*/ 642048 w 1802659"/>
              <a:gd name="connsiteY152" fmla="*/ 772913 h 1828468"/>
              <a:gd name="connsiteX153" fmla="*/ 888227 w 1802659"/>
              <a:gd name="connsiteY153" fmla="*/ 1058202 h 1828468"/>
              <a:gd name="connsiteX154" fmla="*/ 886837 w 1802659"/>
              <a:gd name="connsiteY154" fmla="*/ 1059592 h 1828468"/>
              <a:gd name="connsiteX155" fmla="*/ 859241 w 1802659"/>
              <a:gd name="connsiteY155" fmla="*/ 1085996 h 1828468"/>
              <a:gd name="connsiteX156" fmla="*/ 850307 w 1802659"/>
              <a:gd name="connsiteY156" fmla="*/ 1105651 h 1828468"/>
              <a:gd name="connsiteX157" fmla="*/ 848719 w 1802659"/>
              <a:gd name="connsiteY157" fmla="*/ 1110217 h 1828468"/>
              <a:gd name="connsiteX158" fmla="*/ 830454 w 1802659"/>
              <a:gd name="connsiteY158" fmla="*/ 1141387 h 1828468"/>
              <a:gd name="connsiteX159" fmla="*/ 830454 w 1802659"/>
              <a:gd name="connsiteY159" fmla="*/ 1149725 h 1828468"/>
              <a:gd name="connsiteX160" fmla="*/ 820925 w 1802659"/>
              <a:gd name="connsiteY160" fmla="*/ 1170571 h 1828468"/>
              <a:gd name="connsiteX161" fmla="*/ 802660 w 1802659"/>
              <a:gd name="connsiteY161" fmla="*/ 1185262 h 1828468"/>
              <a:gd name="connsiteX162" fmla="*/ 588445 w 1802659"/>
              <a:gd name="connsiteY162" fmla="*/ 1370491 h 1828468"/>
              <a:gd name="connsiteX163" fmla="*/ 505261 w 1802659"/>
              <a:gd name="connsiteY163" fmla="*/ 1404440 h 1828468"/>
              <a:gd name="connsiteX164" fmla="*/ 377605 w 1802659"/>
              <a:gd name="connsiteY164" fmla="*/ 1435014 h 1828468"/>
              <a:gd name="connsiteX165" fmla="*/ 371451 w 1802659"/>
              <a:gd name="connsiteY165" fmla="*/ 1435609 h 1828468"/>
              <a:gd name="connsiteX166" fmla="*/ 403414 w 1802659"/>
              <a:gd name="connsiteY166" fmla="*/ 1407815 h 1828468"/>
              <a:gd name="connsiteX167" fmla="*/ 449672 w 1802659"/>
              <a:gd name="connsiteY167" fmla="*/ 1378234 h 1828468"/>
              <a:gd name="connsiteX168" fmla="*/ 584673 w 1802659"/>
              <a:gd name="connsiteY168" fmla="*/ 1246608 h 1828468"/>
              <a:gd name="connsiteX169" fmla="*/ 619019 w 1802659"/>
              <a:gd name="connsiteY169" fmla="*/ 1193203 h 1828468"/>
              <a:gd name="connsiteX170" fmla="*/ 652968 w 1802659"/>
              <a:gd name="connsiteY170" fmla="*/ 1144762 h 1828468"/>
              <a:gd name="connsiteX171" fmla="*/ 678380 w 1802659"/>
              <a:gd name="connsiteY171" fmla="*/ 1102078 h 1828468"/>
              <a:gd name="connsiteX172" fmla="*/ 705181 w 1802659"/>
              <a:gd name="connsiteY172" fmla="*/ 1048474 h 1828468"/>
              <a:gd name="connsiteX173" fmla="*/ 714512 w 1802659"/>
              <a:gd name="connsiteY173" fmla="*/ 1028423 h 1828468"/>
              <a:gd name="connsiteX174" fmla="*/ 727814 w 1802659"/>
              <a:gd name="connsiteY174" fmla="*/ 1018496 h 1828468"/>
              <a:gd name="connsiteX175" fmla="*/ 781218 w 1802659"/>
              <a:gd name="connsiteY175" fmla="*/ 1014724 h 1828468"/>
              <a:gd name="connsiteX176" fmla="*/ 795711 w 1802659"/>
              <a:gd name="connsiteY176" fmla="*/ 1011547 h 1828468"/>
              <a:gd name="connsiteX177" fmla="*/ 817351 w 1802659"/>
              <a:gd name="connsiteY177" fmla="*/ 1011150 h 1828468"/>
              <a:gd name="connsiteX178" fmla="*/ 842763 w 1802659"/>
              <a:gd name="connsiteY178" fmla="*/ 1011547 h 1828468"/>
              <a:gd name="connsiteX179" fmla="*/ 854079 w 1802659"/>
              <a:gd name="connsiteY179" fmla="*/ 1014327 h 1828468"/>
              <a:gd name="connsiteX180" fmla="*/ 881079 w 1802659"/>
              <a:gd name="connsiteY180" fmla="*/ 1017106 h 1828468"/>
              <a:gd name="connsiteX181" fmla="*/ 891800 w 1802659"/>
              <a:gd name="connsiteY181" fmla="*/ 1018099 h 1828468"/>
              <a:gd name="connsiteX182" fmla="*/ 891204 w 1802659"/>
              <a:gd name="connsiteY182" fmla="*/ 1026437 h 1828468"/>
              <a:gd name="connsiteX183" fmla="*/ 890807 w 1802659"/>
              <a:gd name="connsiteY183" fmla="*/ 1031202 h 1828468"/>
              <a:gd name="connsiteX184" fmla="*/ 888227 w 1802659"/>
              <a:gd name="connsiteY184" fmla="*/ 1058202 h 18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Lst>
            <a:rect l="l" t="t" r="r" b="b"/>
            <a:pathLst>
              <a:path w="1802659" h="1828468">
                <a:moveTo>
                  <a:pt x="1802858" y="1753854"/>
                </a:moveTo>
                <a:cubicBezTo>
                  <a:pt x="1802063" y="1751074"/>
                  <a:pt x="1800078" y="1748692"/>
                  <a:pt x="1796703" y="1748692"/>
                </a:cubicBezTo>
                <a:cubicBezTo>
                  <a:pt x="1788960" y="1748891"/>
                  <a:pt x="1783203" y="1744721"/>
                  <a:pt x="1777644" y="1740155"/>
                </a:cubicBezTo>
                <a:cubicBezTo>
                  <a:pt x="1773078" y="1736582"/>
                  <a:pt x="1768512" y="1733008"/>
                  <a:pt x="1762357" y="1733008"/>
                </a:cubicBezTo>
                <a:cubicBezTo>
                  <a:pt x="1747269" y="1733008"/>
                  <a:pt x="1733372" y="1728243"/>
                  <a:pt x="1719673" y="1722287"/>
                </a:cubicBezTo>
                <a:cubicBezTo>
                  <a:pt x="1703394" y="1715140"/>
                  <a:pt x="1687511" y="1706604"/>
                  <a:pt x="1670835" y="1700648"/>
                </a:cubicBezTo>
                <a:cubicBezTo>
                  <a:pt x="1649790" y="1693104"/>
                  <a:pt x="1637084" y="1678412"/>
                  <a:pt x="1629143" y="1658559"/>
                </a:cubicBezTo>
                <a:cubicBezTo>
                  <a:pt x="1621798" y="1639897"/>
                  <a:pt x="1619018" y="1620441"/>
                  <a:pt x="1617628" y="1600787"/>
                </a:cubicBezTo>
                <a:cubicBezTo>
                  <a:pt x="1614253" y="1553735"/>
                  <a:pt x="1619415" y="1507080"/>
                  <a:pt x="1625570" y="1460624"/>
                </a:cubicBezTo>
                <a:cubicBezTo>
                  <a:pt x="1630334" y="1424293"/>
                  <a:pt x="1636489" y="1388160"/>
                  <a:pt x="1636886" y="1351432"/>
                </a:cubicBezTo>
                <a:cubicBezTo>
                  <a:pt x="1637084" y="1324829"/>
                  <a:pt x="1639864" y="1298226"/>
                  <a:pt x="1645026" y="1272020"/>
                </a:cubicBezTo>
                <a:cubicBezTo>
                  <a:pt x="1647011" y="1262093"/>
                  <a:pt x="1648798" y="1252365"/>
                  <a:pt x="1647210" y="1242240"/>
                </a:cubicBezTo>
                <a:cubicBezTo>
                  <a:pt x="1644629" y="1226556"/>
                  <a:pt x="1642643" y="1210674"/>
                  <a:pt x="1641651" y="1194791"/>
                </a:cubicBezTo>
                <a:cubicBezTo>
                  <a:pt x="1640658" y="1178909"/>
                  <a:pt x="1633114" y="1167791"/>
                  <a:pt x="1618025" y="1161041"/>
                </a:cubicBezTo>
                <a:cubicBezTo>
                  <a:pt x="1599165" y="1152703"/>
                  <a:pt x="1579908" y="1145953"/>
                  <a:pt x="1559459" y="1143173"/>
                </a:cubicBezTo>
                <a:cubicBezTo>
                  <a:pt x="1532260" y="1139600"/>
                  <a:pt x="1504863" y="1138409"/>
                  <a:pt x="1477863" y="1133644"/>
                </a:cubicBezTo>
                <a:cubicBezTo>
                  <a:pt x="1422076" y="1123717"/>
                  <a:pt x="1365891" y="1120144"/>
                  <a:pt x="1309310" y="1121931"/>
                </a:cubicBezTo>
                <a:cubicBezTo>
                  <a:pt x="1293428" y="1122526"/>
                  <a:pt x="1277347" y="1121931"/>
                  <a:pt x="1261464" y="1121732"/>
                </a:cubicBezTo>
                <a:cubicBezTo>
                  <a:pt x="1254714" y="1121732"/>
                  <a:pt x="1248163" y="1120342"/>
                  <a:pt x="1241810" y="1118357"/>
                </a:cubicBezTo>
                <a:cubicBezTo>
                  <a:pt x="1234861" y="1115975"/>
                  <a:pt x="1231089" y="1111607"/>
                  <a:pt x="1231089" y="1103467"/>
                </a:cubicBezTo>
                <a:cubicBezTo>
                  <a:pt x="1231288" y="1058599"/>
                  <a:pt x="1223346" y="1014922"/>
                  <a:pt x="1209251" y="972437"/>
                </a:cubicBezTo>
                <a:cubicBezTo>
                  <a:pt x="1183442" y="894811"/>
                  <a:pt x="1141353" y="826517"/>
                  <a:pt x="1091522" y="762391"/>
                </a:cubicBezTo>
                <a:cubicBezTo>
                  <a:pt x="1068294" y="732413"/>
                  <a:pt x="1041294" y="705810"/>
                  <a:pt x="1016676" y="677023"/>
                </a:cubicBezTo>
                <a:cubicBezTo>
                  <a:pt x="1007543" y="666303"/>
                  <a:pt x="995830" y="659155"/>
                  <a:pt x="983124" y="653199"/>
                </a:cubicBezTo>
                <a:cubicBezTo>
                  <a:pt x="969227" y="646846"/>
                  <a:pt x="954734" y="641685"/>
                  <a:pt x="941830" y="633545"/>
                </a:cubicBezTo>
                <a:cubicBezTo>
                  <a:pt x="877506" y="592846"/>
                  <a:pt x="821322" y="543412"/>
                  <a:pt x="778439" y="480081"/>
                </a:cubicBezTo>
                <a:cubicBezTo>
                  <a:pt x="746079" y="432235"/>
                  <a:pt x="709152" y="388955"/>
                  <a:pt x="664482" y="352227"/>
                </a:cubicBezTo>
                <a:cubicBezTo>
                  <a:pt x="626563" y="320859"/>
                  <a:pt x="590033" y="287506"/>
                  <a:pt x="557077" y="250778"/>
                </a:cubicBezTo>
                <a:cubicBezTo>
                  <a:pt x="542982" y="235094"/>
                  <a:pt x="527496" y="221197"/>
                  <a:pt x="510621" y="208491"/>
                </a:cubicBezTo>
                <a:cubicBezTo>
                  <a:pt x="449474" y="162630"/>
                  <a:pt x="384753" y="121733"/>
                  <a:pt x="324201" y="75276"/>
                </a:cubicBezTo>
                <a:cubicBezTo>
                  <a:pt x="316061" y="68924"/>
                  <a:pt x="306531" y="64953"/>
                  <a:pt x="296208" y="63762"/>
                </a:cubicBezTo>
                <a:cubicBezTo>
                  <a:pt x="284495" y="62571"/>
                  <a:pt x="273377" y="58997"/>
                  <a:pt x="262458" y="55026"/>
                </a:cubicBezTo>
                <a:cubicBezTo>
                  <a:pt x="242406" y="47681"/>
                  <a:pt x="223149" y="37953"/>
                  <a:pt x="203494" y="29614"/>
                </a:cubicBezTo>
                <a:cubicBezTo>
                  <a:pt x="199325" y="27828"/>
                  <a:pt x="195156" y="26239"/>
                  <a:pt x="190590" y="25842"/>
                </a:cubicBezTo>
                <a:cubicBezTo>
                  <a:pt x="176097" y="25048"/>
                  <a:pt x="161803" y="22269"/>
                  <a:pt x="147707" y="18298"/>
                </a:cubicBezTo>
                <a:cubicBezTo>
                  <a:pt x="128251" y="12739"/>
                  <a:pt x="108993" y="6783"/>
                  <a:pt x="89537" y="1026"/>
                </a:cubicBezTo>
                <a:cubicBezTo>
                  <a:pt x="86956" y="232"/>
                  <a:pt x="83581" y="-1158"/>
                  <a:pt x="81596" y="1820"/>
                </a:cubicBezTo>
                <a:cubicBezTo>
                  <a:pt x="79611" y="4600"/>
                  <a:pt x="82589" y="7180"/>
                  <a:pt x="83978" y="9364"/>
                </a:cubicBezTo>
                <a:cubicBezTo>
                  <a:pt x="93309" y="23261"/>
                  <a:pt x="106810" y="31401"/>
                  <a:pt x="121501" y="37953"/>
                </a:cubicBezTo>
                <a:cubicBezTo>
                  <a:pt x="154457" y="52445"/>
                  <a:pt x="184237" y="71901"/>
                  <a:pt x="211832" y="94733"/>
                </a:cubicBezTo>
                <a:cubicBezTo>
                  <a:pt x="217391" y="99299"/>
                  <a:pt x="222950" y="103666"/>
                  <a:pt x="228906" y="107637"/>
                </a:cubicBezTo>
                <a:cubicBezTo>
                  <a:pt x="237443" y="113394"/>
                  <a:pt x="247171" y="116769"/>
                  <a:pt x="257296" y="114387"/>
                </a:cubicBezTo>
                <a:cubicBezTo>
                  <a:pt x="266627" y="112402"/>
                  <a:pt x="274568" y="114586"/>
                  <a:pt x="282708" y="118755"/>
                </a:cubicBezTo>
                <a:cubicBezTo>
                  <a:pt x="291245" y="123122"/>
                  <a:pt x="299186" y="128284"/>
                  <a:pt x="306730" y="134240"/>
                </a:cubicBezTo>
                <a:cubicBezTo>
                  <a:pt x="359738" y="175137"/>
                  <a:pt x="405797" y="223380"/>
                  <a:pt x="450466" y="272815"/>
                </a:cubicBezTo>
                <a:cubicBezTo>
                  <a:pt x="463768" y="287704"/>
                  <a:pt x="477863" y="301204"/>
                  <a:pt x="495533" y="310734"/>
                </a:cubicBezTo>
                <a:cubicBezTo>
                  <a:pt x="511415" y="319469"/>
                  <a:pt x="523327" y="332175"/>
                  <a:pt x="531268" y="348455"/>
                </a:cubicBezTo>
                <a:cubicBezTo>
                  <a:pt x="535239" y="356396"/>
                  <a:pt x="539209" y="364139"/>
                  <a:pt x="542982" y="372080"/>
                </a:cubicBezTo>
                <a:cubicBezTo>
                  <a:pt x="548937" y="384587"/>
                  <a:pt x="556482" y="396102"/>
                  <a:pt x="565416" y="406823"/>
                </a:cubicBezTo>
                <a:cubicBezTo>
                  <a:pt x="579908" y="424095"/>
                  <a:pt x="595394" y="440772"/>
                  <a:pt x="611276" y="456853"/>
                </a:cubicBezTo>
                <a:cubicBezTo>
                  <a:pt x="621004" y="466779"/>
                  <a:pt x="628151" y="477897"/>
                  <a:pt x="632916" y="490801"/>
                </a:cubicBezTo>
                <a:cubicBezTo>
                  <a:pt x="639666" y="508868"/>
                  <a:pt x="646813" y="526735"/>
                  <a:pt x="653762" y="544802"/>
                </a:cubicBezTo>
                <a:cubicBezTo>
                  <a:pt x="654754" y="547581"/>
                  <a:pt x="657335" y="550559"/>
                  <a:pt x="654357" y="553338"/>
                </a:cubicBezTo>
                <a:cubicBezTo>
                  <a:pt x="651181" y="556118"/>
                  <a:pt x="647409" y="555522"/>
                  <a:pt x="644431" y="553338"/>
                </a:cubicBezTo>
                <a:cubicBezTo>
                  <a:pt x="632916" y="545199"/>
                  <a:pt x="620607" y="543412"/>
                  <a:pt x="607107" y="546191"/>
                </a:cubicBezTo>
                <a:cubicBezTo>
                  <a:pt x="600357" y="547581"/>
                  <a:pt x="595394" y="545199"/>
                  <a:pt x="591026" y="539640"/>
                </a:cubicBezTo>
                <a:cubicBezTo>
                  <a:pt x="584077" y="530309"/>
                  <a:pt x="577526" y="529316"/>
                  <a:pt x="567401" y="534875"/>
                </a:cubicBezTo>
                <a:cubicBezTo>
                  <a:pt x="557871" y="540236"/>
                  <a:pt x="548739" y="546588"/>
                  <a:pt x="541393" y="554728"/>
                </a:cubicBezTo>
                <a:cubicBezTo>
                  <a:pt x="532062" y="564853"/>
                  <a:pt x="521937" y="567434"/>
                  <a:pt x="509430" y="561677"/>
                </a:cubicBezTo>
                <a:cubicBezTo>
                  <a:pt x="504467" y="559294"/>
                  <a:pt x="498709" y="557706"/>
                  <a:pt x="493547" y="560486"/>
                </a:cubicBezTo>
                <a:cubicBezTo>
                  <a:pt x="478658" y="568427"/>
                  <a:pt x="461981" y="572596"/>
                  <a:pt x="447687" y="582125"/>
                </a:cubicBezTo>
                <a:cubicBezTo>
                  <a:pt x="443716" y="584706"/>
                  <a:pt x="439944" y="585302"/>
                  <a:pt x="435576" y="583714"/>
                </a:cubicBezTo>
                <a:cubicBezTo>
                  <a:pt x="430613" y="582125"/>
                  <a:pt x="426841" y="583515"/>
                  <a:pt x="423665" y="587684"/>
                </a:cubicBezTo>
                <a:cubicBezTo>
                  <a:pt x="421878" y="590265"/>
                  <a:pt x="420091" y="593045"/>
                  <a:pt x="417709" y="594831"/>
                </a:cubicBezTo>
                <a:cubicBezTo>
                  <a:pt x="400635" y="607140"/>
                  <a:pt x="393885" y="625207"/>
                  <a:pt x="385745" y="643869"/>
                </a:cubicBezTo>
                <a:cubicBezTo>
                  <a:pt x="379194" y="658758"/>
                  <a:pt x="374230" y="673053"/>
                  <a:pt x="371650" y="689134"/>
                </a:cubicBezTo>
                <a:cubicBezTo>
                  <a:pt x="368076" y="711766"/>
                  <a:pt x="368473" y="733604"/>
                  <a:pt x="376613" y="755046"/>
                </a:cubicBezTo>
                <a:cubicBezTo>
                  <a:pt x="387333" y="783039"/>
                  <a:pt x="402223" y="808649"/>
                  <a:pt x="417709" y="834061"/>
                </a:cubicBezTo>
                <a:cubicBezTo>
                  <a:pt x="425848" y="847561"/>
                  <a:pt x="438554" y="854708"/>
                  <a:pt x="454437" y="855304"/>
                </a:cubicBezTo>
                <a:cubicBezTo>
                  <a:pt x="462775" y="855502"/>
                  <a:pt x="471113" y="855105"/>
                  <a:pt x="479452" y="855105"/>
                </a:cubicBezTo>
                <a:cubicBezTo>
                  <a:pt x="485408" y="855105"/>
                  <a:pt x="491364" y="855701"/>
                  <a:pt x="496922" y="858083"/>
                </a:cubicBezTo>
                <a:cubicBezTo>
                  <a:pt x="500297" y="859473"/>
                  <a:pt x="501489" y="861458"/>
                  <a:pt x="500297" y="865230"/>
                </a:cubicBezTo>
                <a:cubicBezTo>
                  <a:pt x="495334" y="880716"/>
                  <a:pt x="500893" y="892230"/>
                  <a:pt x="513996" y="900767"/>
                </a:cubicBezTo>
                <a:cubicBezTo>
                  <a:pt x="522731" y="906525"/>
                  <a:pt x="528290" y="914664"/>
                  <a:pt x="530276" y="924988"/>
                </a:cubicBezTo>
                <a:cubicBezTo>
                  <a:pt x="531467" y="930547"/>
                  <a:pt x="532261" y="936304"/>
                  <a:pt x="533055" y="941863"/>
                </a:cubicBezTo>
                <a:cubicBezTo>
                  <a:pt x="535636" y="960922"/>
                  <a:pt x="539209" y="964496"/>
                  <a:pt x="558268" y="967672"/>
                </a:cubicBezTo>
                <a:cubicBezTo>
                  <a:pt x="569386" y="969459"/>
                  <a:pt x="576533" y="977797"/>
                  <a:pt x="575938" y="989113"/>
                </a:cubicBezTo>
                <a:cubicBezTo>
                  <a:pt x="575739" y="993878"/>
                  <a:pt x="574349" y="998444"/>
                  <a:pt x="573555" y="1003209"/>
                </a:cubicBezTo>
                <a:cubicBezTo>
                  <a:pt x="572563" y="1010158"/>
                  <a:pt x="571371" y="1016908"/>
                  <a:pt x="578122" y="1022070"/>
                </a:cubicBezTo>
                <a:cubicBezTo>
                  <a:pt x="580504" y="1023856"/>
                  <a:pt x="579908" y="1026834"/>
                  <a:pt x="579908" y="1029415"/>
                </a:cubicBezTo>
                <a:cubicBezTo>
                  <a:pt x="581099" y="1055423"/>
                  <a:pt x="574349" y="1079246"/>
                  <a:pt x="560452" y="1101283"/>
                </a:cubicBezTo>
                <a:cubicBezTo>
                  <a:pt x="546158" y="1124114"/>
                  <a:pt x="532658" y="1147342"/>
                  <a:pt x="521540" y="1171762"/>
                </a:cubicBezTo>
                <a:cubicBezTo>
                  <a:pt x="513798" y="1188835"/>
                  <a:pt x="502084" y="1202931"/>
                  <a:pt x="486599" y="1213453"/>
                </a:cubicBezTo>
                <a:cubicBezTo>
                  <a:pt x="463768" y="1228939"/>
                  <a:pt x="444510" y="1248395"/>
                  <a:pt x="426841" y="1269439"/>
                </a:cubicBezTo>
                <a:cubicBezTo>
                  <a:pt x="411157" y="1288101"/>
                  <a:pt x="395672" y="1306564"/>
                  <a:pt x="380186" y="1325226"/>
                </a:cubicBezTo>
                <a:cubicBezTo>
                  <a:pt x="360135" y="1349248"/>
                  <a:pt x="339686" y="1372476"/>
                  <a:pt x="315068" y="1392131"/>
                </a:cubicBezTo>
                <a:cubicBezTo>
                  <a:pt x="295414" y="1407815"/>
                  <a:pt x="278936" y="1426675"/>
                  <a:pt x="265039" y="1447521"/>
                </a:cubicBezTo>
                <a:cubicBezTo>
                  <a:pt x="256105" y="1461021"/>
                  <a:pt x="245384" y="1472536"/>
                  <a:pt x="231884" y="1481470"/>
                </a:cubicBezTo>
                <a:cubicBezTo>
                  <a:pt x="221560" y="1488220"/>
                  <a:pt x="214612" y="1497551"/>
                  <a:pt x="211832" y="1509860"/>
                </a:cubicBezTo>
                <a:cubicBezTo>
                  <a:pt x="208457" y="1524749"/>
                  <a:pt x="201509" y="1538051"/>
                  <a:pt x="192773" y="1550360"/>
                </a:cubicBezTo>
                <a:cubicBezTo>
                  <a:pt x="182847" y="1564455"/>
                  <a:pt x="174111" y="1579147"/>
                  <a:pt x="165178" y="1593640"/>
                </a:cubicBezTo>
                <a:cubicBezTo>
                  <a:pt x="146913" y="1623221"/>
                  <a:pt x="124082" y="1648434"/>
                  <a:pt x="93111" y="1665309"/>
                </a:cubicBezTo>
                <a:cubicBezTo>
                  <a:pt x="85170" y="1669677"/>
                  <a:pt x="78420" y="1675831"/>
                  <a:pt x="72067" y="1682184"/>
                </a:cubicBezTo>
                <a:cubicBezTo>
                  <a:pt x="66111" y="1688339"/>
                  <a:pt x="60155" y="1694493"/>
                  <a:pt x="54000" y="1700449"/>
                </a:cubicBezTo>
                <a:cubicBezTo>
                  <a:pt x="43677" y="1710574"/>
                  <a:pt x="31566" y="1718912"/>
                  <a:pt x="19257" y="1726060"/>
                </a:cubicBezTo>
                <a:cubicBezTo>
                  <a:pt x="11118" y="1730824"/>
                  <a:pt x="3574" y="1734398"/>
                  <a:pt x="0" y="1743530"/>
                </a:cubicBezTo>
                <a:cubicBezTo>
                  <a:pt x="0" y="1747302"/>
                  <a:pt x="0" y="1751074"/>
                  <a:pt x="0" y="1755045"/>
                </a:cubicBezTo>
                <a:cubicBezTo>
                  <a:pt x="397" y="1755641"/>
                  <a:pt x="596" y="1756236"/>
                  <a:pt x="794" y="1757030"/>
                </a:cubicBezTo>
                <a:cubicBezTo>
                  <a:pt x="6750" y="1774501"/>
                  <a:pt x="15684" y="1789192"/>
                  <a:pt x="34544" y="1795744"/>
                </a:cubicBezTo>
                <a:cubicBezTo>
                  <a:pt x="44669" y="1799317"/>
                  <a:pt x="53802" y="1804876"/>
                  <a:pt x="63728" y="1809244"/>
                </a:cubicBezTo>
                <a:cubicBezTo>
                  <a:pt x="88545" y="1820560"/>
                  <a:pt x="114354" y="1827112"/>
                  <a:pt x="142148" y="1827310"/>
                </a:cubicBezTo>
                <a:cubicBezTo>
                  <a:pt x="156244" y="1827310"/>
                  <a:pt x="170538" y="1826318"/>
                  <a:pt x="184435" y="1829296"/>
                </a:cubicBezTo>
                <a:cubicBezTo>
                  <a:pt x="186817" y="1829296"/>
                  <a:pt x="189200" y="1829296"/>
                  <a:pt x="191582" y="1829296"/>
                </a:cubicBezTo>
                <a:cubicBezTo>
                  <a:pt x="197538" y="1824928"/>
                  <a:pt x="197340" y="1819965"/>
                  <a:pt x="192773" y="1814604"/>
                </a:cubicBezTo>
                <a:cubicBezTo>
                  <a:pt x="187413" y="1808251"/>
                  <a:pt x="182450" y="1801501"/>
                  <a:pt x="179075" y="1793758"/>
                </a:cubicBezTo>
                <a:cubicBezTo>
                  <a:pt x="174509" y="1783236"/>
                  <a:pt x="167560" y="1775494"/>
                  <a:pt x="157236" y="1770332"/>
                </a:cubicBezTo>
                <a:cubicBezTo>
                  <a:pt x="147310" y="1765369"/>
                  <a:pt x="143736" y="1756832"/>
                  <a:pt x="145523" y="1745913"/>
                </a:cubicBezTo>
                <a:cubicBezTo>
                  <a:pt x="146516" y="1739361"/>
                  <a:pt x="149097" y="1733604"/>
                  <a:pt x="152472" y="1728045"/>
                </a:cubicBezTo>
                <a:cubicBezTo>
                  <a:pt x="160016" y="1715537"/>
                  <a:pt x="170339" y="1705214"/>
                  <a:pt x="181457" y="1695883"/>
                </a:cubicBezTo>
                <a:cubicBezTo>
                  <a:pt x="209251" y="1672853"/>
                  <a:pt x="240619" y="1655978"/>
                  <a:pt x="273774" y="1642280"/>
                </a:cubicBezTo>
                <a:cubicBezTo>
                  <a:pt x="311892" y="1626397"/>
                  <a:pt x="349613" y="1609721"/>
                  <a:pt x="382370" y="1584309"/>
                </a:cubicBezTo>
                <a:cubicBezTo>
                  <a:pt x="406194" y="1565845"/>
                  <a:pt x="431010" y="1549963"/>
                  <a:pt x="460194" y="1540632"/>
                </a:cubicBezTo>
                <a:cubicBezTo>
                  <a:pt x="485408" y="1532492"/>
                  <a:pt x="509430" y="1519786"/>
                  <a:pt x="536232" y="1516808"/>
                </a:cubicBezTo>
                <a:cubicBezTo>
                  <a:pt x="557276" y="1514426"/>
                  <a:pt x="577129" y="1508668"/>
                  <a:pt x="596783" y="1500727"/>
                </a:cubicBezTo>
                <a:cubicBezTo>
                  <a:pt x="606114" y="1496955"/>
                  <a:pt x="615644" y="1493977"/>
                  <a:pt x="625570" y="1492190"/>
                </a:cubicBezTo>
                <a:cubicBezTo>
                  <a:pt x="646813" y="1488418"/>
                  <a:pt x="667063" y="1482065"/>
                  <a:pt x="686916" y="1473727"/>
                </a:cubicBezTo>
                <a:cubicBezTo>
                  <a:pt x="726424" y="1457448"/>
                  <a:pt x="762557" y="1434815"/>
                  <a:pt x="799086" y="1412977"/>
                </a:cubicBezTo>
                <a:cubicBezTo>
                  <a:pt x="827476" y="1396101"/>
                  <a:pt x="855469" y="1378234"/>
                  <a:pt x="888028" y="1369895"/>
                </a:cubicBezTo>
                <a:cubicBezTo>
                  <a:pt x="901330" y="1366520"/>
                  <a:pt x="914234" y="1361160"/>
                  <a:pt x="926940" y="1355800"/>
                </a:cubicBezTo>
                <a:cubicBezTo>
                  <a:pt x="952550" y="1344682"/>
                  <a:pt x="975779" y="1328998"/>
                  <a:pt x="1001588" y="1318476"/>
                </a:cubicBezTo>
                <a:cubicBezTo>
                  <a:pt x="1004367" y="1317285"/>
                  <a:pt x="1007345" y="1315299"/>
                  <a:pt x="1008933" y="1312917"/>
                </a:cubicBezTo>
                <a:cubicBezTo>
                  <a:pt x="1013102" y="1306763"/>
                  <a:pt x="1019058" y="1305770"/>
                  <a:pt x="1025808" y="1305770"/>
                </a:cubicBezTo>
                <a:cubicBezTo>
                  <a:pt x="1044669" y="1305969"/>
                  <a:pt x="1063132" y="1309741"/>
                  <a:pt x="1081794" y="1312520"/>
                </a:cubicBezTo>
                <a:cubicBezTo>
                  <a:pt x="1110581" y="1317086"/>
                  <a:pt x="1138574" y="1325822"/>
                  <a:pt x="1168353" y="1325425"/>
                </a:cubicBezTo>
                <a:cubicBezTo>
                  <a:pt x="1209052" y="1324829"/>
                  <a:pt x="1249751" y="1327211"/>
                  <a:pt x="1290450" y="1325822"/>
                </a:cubicBezTo>
                <a:cubicBezTo>
                  <a:pt x="1321619" y="1324630"/>
                  <a:pt x="1352788" y="1321851"/>
                  <a:pt x="1382171" y="1310138"/>
                </a:cubicBezTo>
                <a:cubicBezTo>
                  <a:pt x="1419892" y="1295049"/>
                  <a:pt x="1459201" y="1287704"/>
                  <a:pt x="1499900" y="1287704"/>
                </a:cubicBezTo>
                <a:cubicBezTo>
                  <a:pt x="1520348" y="1287704"/>
                  <a:pt x="1520348" y="1287505"/>
                  <a:pt x="1513598" y="1306763"/>
                </a:cubicBezTo>
                <a:cubicBezTo>
                  <a:pt x="1495532" y="1357984"/>
                  <a:pt x="1493150" y="1409403"/>
                  <a:pt x="1509826" y="1461617"/>
                </a:cubicBezTo>
                <a:cubicBezTo>
                  <a:pt x="1515584" y="1479881"/>
                  <a:pt x="1518959" y="1498543"/>
                  <a:pt x="1518363" y="1517801"/>
                </a:cubicBezTo>
                <a:cubicBezTo>
                  <a:pt x="1518165" y="1521573"/>
                  <a:pt x="1518363" y="1525544"/>
                  <a:pt x="1519157" y="1529117"/>
                </a:cubicBezTo>
                <a:cubicBezTo>
                  <a:pt x="1531268" y="1575375"/>
                  <a:pt x="1523128" y="1622625"/>
                  <a:pt x="1525510" y="1669280"/>
                </a:cubicBezTo>
                <a:cubicBezTo>
                  <a:pt x="1525510" y="1670471"/>
                  <a:pt x="1525113" y="1671662"/>
                  <a:pt x="1524915" y="1672853"/>
                </a:cubicBezTo>
                <a:cubicBezTo>
                  <a:pt x="1522532" y="1694295"/>
                  <a:pt x="1515782" y="1714545"/>
                  <a:pt x="1511216" y="1735589"/>
                </a:cubicBezTo>
                <a:cubicBezTo>
                  <a:pt x="1506848" y="1755442"/>
                  <a:pt x="1515187" y="1765369"/>
                  <a:pt x="1535437" y="1765170"/>
                </a:cubicBezTo>
                <a:cubicBezTo>
                  <a:pt x="1620805" y="1763979"/>
                  <a:pt x="1706372" y="1767751"/>
                  <a:pt x="1791740" y="1760802"/>
                </a:cubicBezTo>
                <a:cubicBezTo>
                  <a:pt x="1793924" y="1760604"/>
                  <a:pt x="1796108" y="1760207"/>
                  <a:pt x="1797894" y="1759413"/>
                </a:cubicBezTo>
                <a:cubicBezTo>
                  <a:pt x="1800674" y="1758222"/>
                  <a:pt x="1803850" y="1757229"/>
                  <a:pt x="1802858" y="1753854"/>
                </a:cubicBezTo>
                <a:close/>
                <a:moveTo>
                  <a:pt x="679174" y="614486"/>
                </a:moveTo>
                <a:cubicBezTo>
                  <a:pt x="680166" y="609920"/>
                  <a:pt x="681953" y="605354"/>
                  <a:pt x="682946" y="600787"/>
                </a:cubicBezTo>
                <a:cubicBezTo>
                  <a:pt x="683938" y="595427"/>
                  <a:pt x="686122" y="596221"/>
                  <a:pt x="689497" y="598802"/>
                </a:cubicBezTo>
                <a:cubicBezTo>
                  <a:pt x="696843" y="604559"/>
                  <a:pt x="701608" y="612104"/>
                  <a:pt x="704586" y="620839"/>
                </a:cubicBezTo>
                <a:cubicBezTo>
                  <a:pt x="706968" y="627589"/>
                  <a:pt x="708953" y="634339"/>
                  <a:pt x="710740" y="641288"/>
                </a:cubicBezTo>
                <a:cubicBezTo>
                  <a:pt x="712527" y="647641"/>
                  <a:pt x="711336" y="649030"/>
                  <a:pt x="704784" y="648832"/>
                </a:cubicBezTo>
                <a:cubicBezTo>
                  <a:pt x="686122" y="648038"/>
                  <a:pt x="674806" y="632751"/>
                  <a:pt x="679174" y="614486"/>
                </a:cubicBezTo>
                <a:close/>
                <a:moveTo>
                  <a:pt x="642048" y="772913"/>
                </a:moveTo>
                <a:cubicBezTo>
                  <a:pt x="644034" y="771722"/>
                  <a:pt x="645820" y="772318"/>
                  <a:pt x="647012" y="773906"/>
                </a:cubicBezTo>
                <a:cubicBezTo>
                  <a:pt x="655747" y="784230"/>
                  <a:pt x="662100" y="795745"/>
                  <a:pt x="663490" y="809443"/>
                </a:cubicBezTo>
                <a:cubicBezTo>
                  <a:pt x="663490" y="813414"/>
                  <a:pt x="662497" y="816987"/>
                  <a:pt x="659321" y="819767"/>
                </a:cubicBezTo>
                <a:cubicBezTo>
                  <a:pt x="656144" y="822546"/>
                  <a:pt x="652372" y="824531"/>
                  <a:pt x="648203" y="822943"/>
                </a:cubicBezTo>
                <a:cubicBezTo>
                  <a:pt x="644431" y="821554"/>
                  <a:pt x="645026" y="817384"/>
                  <a:pt x="645026" y="814208"/>
                </a:cubicBezTo>
                <a:cubicBezTo>
                  <a:pt x="645026" y="806267"/>
                  <a:pt x="644232" y="798921"/>
                  <a:pt x="637681" y="792767"/>
                </a:cubicBezTo>
                <a:cubicBezTo>
                  <a:pt x="633512" y="788597"/>
                  <a:pt x="636688" y="775891"/>
                  <a:pt x="642048" y="772913"/>
                </a:cubicBezTo>
                <a:close/>
                <a:moveTo>
                  <a:pt x="888227" y="1058202"/>
                </a:moveTo>
                <a:cubicBezTo>
                  <a:pt x="888227" y="1058798"/>
                  <a:pt x="887432" y="1059393"/>
                  <a:pt x="886837" y="1059592"/>
                </a:cubicBezTo>
                <a:cubicBezTo>
                  <a:pt x="874726" y="1065349"/>
                  <a:pt x="868175" y="1076864"/>
                  <a:pt x="859241" y="1085996"/>
                </a:cubicBezTo>
                <a:cubicBezTo>
                  <a:pt x="854079" y="1091357"/>
                  <a:pt x="850307" y="1097710"/>
                  <a:pt x="850307" y="1105651"/>
                </a:cubicBezTo>
                <a:cubicBezTo>
                  <a:pt x="850307" y="1107438"/>
                  <a:pt x="850109" y="1109225"/>
                  <a:pt x="848719" y="1110217"/>
                </a:cubicBezTo>
                <a:cubicBezTo>
                  <a:pt x="838594" y="1118158"/>
                  <a:pt x="838395" y="1132056"/>
                  <a:pt x="830454" y="1141387"/>
                </a:cubicBezTo>
                <a:cubicBezTo>
                  <a:pt x="828469" y="1143769"/>
                  <a:pt x="829858" y="1146945"/>
                  <a:pt x="830454" y="1149725"/>
                </a:cubicBezTo>
                <a:cubicBezTo>
                  <a:pt x="832241" y="1159254"/>
                  <a:pt x="829263" y="1166004"/>
                  <a:pt x="820925" y="1170571"/>
                </a:cubicBezTo>
                <a:cubicBezTo>
                  <a:pt x="813976" y="1174541"/>
                  <a:pt x="808020" y="1179504"/>
                  <a:pt x="802660" y="1185262"/>
                </a:cubicBezTo>
                <a:cubicBezTo>
                  <a:pt x="737542" y="1254152"/>
                  <a:pt x="664482" y="1313910"/>
                  <a:pt x="588445" y="1370491"/>
                </a:cubicBezTo>
                <a:cubicBezTo>
                  <a:pt x="563629" y="1388954"/>
                  <a:pt x="535239" y="1398484"/>
                  <a:pt x="505261" y="1404440"/>
                </a:cubicBezTo>
                <a:cubicBezTo>
                  <a:pt x="462378" y="1412778"/>
                  <a:pt x="419495" y="1421910"/>
                  <a:pt x="377605" y="1435014"/>
                </a:cubicBezTo>
                <a:cubicBezTo>
                  <a:pt x="375819" y="1435609"/>
                  <a:pt x="374032" y="1436403"/>
                  <a:pt x="371451" y="1435609"/>
                </a:cubicBezTo>
                <a:cubicBezTo>
                  <a:pt x="381179" y="1424888"/>
                  <a:pt x="391701" y="1415756"/>
                  <a:pt x="403414" y="1407815"/>
                </a:cubicBezTo>
                <a:cubicBezTo>
                  <a:pt x="418701" y="1397690"/>
                  <a:pt x="433988" y="1387763"/>
                  <a:pt x="449672" y="1378234"/>
                </a:cubicBezTo>
                <a:cubicBezTo>
                  <a:pt x="504864" y="1344682"/>
                  <a:pt x="548143" y="1299218"/>
                  <a:pt x="584673" y="1246608"/>
                </a:cubicBezTo>
                <a:cubicBezTo>
                  <a:pt x="596783" y="1229137"/>
                  <a:pt x="608497" y="1211468"/>
                  <a:pt x="619019" y="1193203"/>
                </a:cubicBezTo>
                <a:cubicBezTo>
                  <a:pt x="628945" y="1176129"/>
                  <a:pt x="640063" y="1159850"/>
                  <a:pt x="652968" y="1144762"/>
                </a:cubicBezTo>
                <a:cubicBezTo>
                  <a:pt x="663887" y="1132056"/>
                  <a:pt x="671828" y="1117364"/>
                  <a:pt x="678380" y="1102078"/>
                </a:cubicBezTo>
                <a:cubicBezTo>
                  <a:pt x="686321" y="1083614"/>
                  <a:pt x="695056" y="1065746"/>
                  <a:pt x="705181" y="1048474"/>
                </a:cubicBezTo>
                <a:cubicBezTo>
                  <a:pt x="708953" y="1042121"/>
                  <a:pt x="711931" y="1035371"/>
                  <a:pt x="714512" y="1028423"/>
                </a:cubicBezTo>
                <a:cubicBezTo>
                  <a:pt x="717093" y="1022070"/>
                  <a:pt x="721064" y="1018893"/>
                  <a:pt x="727814" y="1018496"/>
                </a:cubicBezTo>
                <a:cubicBezTo>
                  <a:pt x="745681" y="1017305"/>
                  <a:pt x="763351" y="1015915"/>
                  <a:pt x="781218" y="1014724"/>
                </a:cubicBezTo>
                <a:cubicBezTo>
                  <a:pt x="786182" y="1014327"/>
                  <a:pt x="791145" y="1013731"/>
                  <a:pt x="795711" y="1011547"/>
                </a:cubicBezTo>
                <a:cubicBezTo>
                  <a:pt x="802858" y="1008172"/>
                  <a:pt x="810204" y="1009562"/>
                  <a:pt x="817351" y="1011150"/>
                </a:cubicBezTo>
                <a:cubicBezTo>
                  <a:pt x="825888" y="1013136"/>
                  <a:pt x="834226" y="1014128"/>
                  <a:pt x="842763" y="1011547"/>
                </a:cubicBezTo>
                <a:cubicBezTo>
                  <a:pt x="847131" y="1010158"/>
                  <a:pt x="850704" y="1011944"/>
                  <a:pt x="854079" y="1014327"/>
                </a:cubicBezTo>
                <a:cubicBezTo>
                  <a:pt x="862616" y="1020283"/>
                  <a:pt x="871550" y="1021474"/>
                  <a:pt x="881079" y="1017106"/>
                </a:cubicBezTo>
                <a:cubicBezTo>
                  <a:pt x="884851" y="1015518"/>
                  <a:pt x="888624" y="1015121"/>
                  <a:pt x="891800" y="1018099"/>
                </a:cubicBezTo>
                <a:cubicBezTo>
                  <a:pt x="894977" y="1021077"/>
                  <a:pt x="892396" y="1023856"/>
                  <a:pt x="891204" y="1026437"/>
                </a:cubicBezTo>
                <a:cubicBezTo>
                  <a:pt x="890609" y="1028026"/>
                  <a:pt x="889616" y="1029614"/>
                  <a:pt x="890807" y="1031202"/>
                </a:cubicBezTo>
                <a:cubicBezTo>
                  <a:pt x="898153" y="1040930"/>
                  <a:pt x="888624" y="1049070"/>
                  <a:pt x="888227" y="1058202"/>
                </a:cubicBezTo>
                <a:close/>
              </a:path>
            </a:pathLst>
          </a:custGeom>
          <a:solidFill>
            <a:schemeClr val="accent4">
              <a:alpha val="78000"/>
            </a:schemeClr>
          </a:solidFill>
          <a:ln w="1983" cap="flat">
            <a:noFill/>
            <a:prstDash val="solid"/>
            <a:miter/>
          </a:ln>
        </p:spPr>
        <p:txBody>
          <a:bodyPr rtlCol="0" anchor="ctr"/>
          <a:lstStyle/>
          <a:p>
            <a:endParaRPr lang="en-US"/>
          </a:p>
        </p:txBody>
      </p:sp>
      <p:sp>
        <p:nvSpPr>
          <p:cNvPr id="7" name="Graphic 85">
            <a:extLst>
              <a:ext uri="{FF2B5EF4-FFF2-40B4-BE49-F238E27FC236}">
                <a16:creationId xmlns:a16="http://schemas.microsoft.com/office/drawing/2014/main" xmlns="" id="{17CCB641-1634-45DC-8CFE-A47BA5E6703A}"/>
              </a:ext>
            </a:extLst>
          </p:cNvPr>
          <p:cNvSpPr/>
          <p:nvPr/>
        </p:nvSpPr>
        <p:spPr>
          <a:xfrm>
            <a:off x="868369" y="3267635"/>
            <a:ext cx="1269713" cy="3221748"/>
          </a:xfrm>
          <a:custGeom>
            <a:avLst/>
            <a:gdLst>
              <a:gd name="connsiteX0" fmla="*/ 610485 w 1001116"/>
              <a:gd name="connsiteY0" fmla="*/ 0 h 2692078"/>
              <a:gd name="connsiteX1" fmla="*/ 616584 w 1001116"/>
              <a:gd name="connsiteY1" fmla="*/ 46480 h 2692078"/>
              <a:gd name="connsiteX2" fmla="*/ 644767 w 1001116"/>
              <a:gd name="connsiteY2" fmla="*/ 176247 h 2692078"/>
              <a:gd name="connsiteX3" fmla="*/ 664326 w 1001116"/>
              <a:gd name="connsiteY3" fmla="*/ 201906 h 2692078"/>
              <a:gd name="connsiteX4" fmla="*/ 758760 w 1001116"/>
              <a:gd name="connsiteY4" fmla="*/ 233664 h 2692078"/>
              <a:gd name="connsiteX5" fmla="*/ 982749 w 1001116"/>
              <a:gd name="connsiteY5" fmla="*/ 325784 h 2692078"/>
              <a:gd name="connsiteX6" fmla="*/ 998943 w 1001116"/>
              <a:gd name="connsiteY6" fmla="*/ 364062 h 2692078"/>
              <a:gd name="connsiteX7" fmla="*/ 984852 w 1001116"/>
              <a:gd name="connsiteY7" fmla="*/ 439356 h 2692078"/>
              <a:gd name="connsiteX8" fmla="*/ 923649 w 1001116"/>
              <a:gd name="connsiteY8" fmla="*/ 631166 h 2692078"/>
              <a:gd name="connsiteX9" fmla="*/ 864760 w 1001116"/>
              <a:gd name="connsiteY9" fmla="*/ 766822 h 2692078"/>
              <a:gd name="connsiteX10" fmla="*/ 859923 w 1001116"/>
              <a:gd name="connsiteY10" fmla="*/ 776076 h 2692078"/>
              <a:gd name="connsiteX11" fmla="*/ 831740 w 1001116"/>
              <a:gd name="connsiteY11" fmla="*/ 848425 h 2692078"/>
              <a:gd name="connsiteX12" fmla="*/ 810498 w 1001116"/>
              <a:gd name="connsiteY12" fmla="*/ 919513 h 2692078"/>
              <a:gd name="connsiteX13" fmla="*/ 804609 w 1001116"/>
              <a:gd name="connsiteY13" fmla="*/ 943910 h 2692078"/>
              <a:gd name="connsiteX14" fmla="*/ 778529 w 1001116"/>
              <a:gd name="connsiteY14" fmla="*/ 1114058 h 2692078"/>
              <a:gd name="connsiteX15" fmla="*/ 803978 w 1001116"/>
              <a:gd name="connsiteY15" fmla="*/ 1246558 h 2692078"/>
              <a:gd name="connsiteX16" fmla="*/ 832581 w 1001116"/>
              <a:gd name="connsiteY16" fmla="*/ 1336154 h 2692078"/>
              <a:gd name="connsiteX17" fmla="*/ 831740 w 1001116"/>
              <a:gd name="connsiteY17" fmla="*/ 1352769 h 2692078"/>
              <a:gd name="connsiteX18" fmla="*/ 836157 w 1001116"/>
              <a:gd name="connsiteY18" fmla="*/ 1420702 h 2692078"/>
              <a:gd name="connsiteX19" fmla="*/ 818700 w 1001116"/>
              <a:gd name="connsiteY19" fmla="*/ 1636489 h 2692078"/>
              <a:gd name="connsiteX20" fmla="*/ 736886 w 1001116"/>
              <a:gd name="connsiteY20" fmla="*/ 1940610 h 2692078"/>
              <a:gd name="connsiteX21" fmla="*/ 722795 w 1001116"/>
              <a:gd name="connsiteY21" fmla="*/ 2078368 h 2692078"/>
              <a:gd name="connsiteX22" fmla="*/ 703656 w 1001116"/>
              <a:gd name="connsiteY22" fmla="*/ 2235477 h 2692078"/>
              <a:gd name="connsiteX23" fmla="*/ 663275 w 1001116"/>
              <a:gd name="connsiteY23" fmla="*/ 2382910 h 2692078"/>
              <a:gd name="connsiteX24" fmla="*/ 659489 w 1001116"/>
              <a:gd name="connsiteY24" fmla="*/ 2399315 h 2692078"/>
              <a:gd name="connsiteX25" fmla="*/ 645608 w 1001116"/>
              <a:gd name="connsiteY25" fmla="*/ 2420557 h 2692078"/>
              <a:gd name="connsiteX26" fmla="*/ 641612 w 1001116"/>
              <a:gd name="connsiteY26" fmla="*/ 2426025 h 2692078"/>
              <a:gd name="connsiteX27" fmla="*/ 630675 w 1001116"/>
              <a:gd name="connsiteY27" fmla="*/ 2506787 h 2692078"/>
              <a:gd name="connsiteX28" fmla="*/ 625838 w 1001116"/>
              <a:gd name="connsiteY28" fmla="*/ 2532657 h 2692078"/>
              <a:gd name="connsiteX29" fmla="*/ 622894 w 1001116"/>
              <a:gd name="connsiteY29" fmla="*/ 2568831 h 2692078"/>
              <a:gd name="connsiteX30" fmla="*/ 651497 w 1001116"/>
              <a:gd name="connsiteY30" fmla="*/ 2613840 h 2692078"/>
              <a:gd name="connsiteX31" fmla="*/ 671898 w 1001116"/>
              <a:gd name="connsiteY31" fmla="*/ 2636133 h 2692078"/>
              <a:gd name="connsiteX32" fmla="*/ 679469 w 1001116"/>
              <a:gd name="connsiteY32" fmla="*/ 2657586 h 2692078"/>
              <a:gd name="connsiteX33" fmla="*/ 671688 w 1001116"/>
              <a:gd name="connsiteY33" fmla="*/ 2665578 h 2692078"/>
              <a:gd name="connsiteX34" fmla="*/ 660961 w 1001116"/>
              <a:gd name="connsiteY34" fmla="*/ 2672098 h 2692078"/>
              <a:gd name="connsiteX35" fmla="*/ 656545 w 1001116"/>
              <a:gd name="connsiteY35" fmla="*/ 2676094 h 2692078"/>
              <a:gd name="connsiteX36" fmla="*/ 631937 w 1001116"/>
              <a:gd name="connsiteY36" fmla="*/ 2685979 h 2692078"/>
              <a:gd name="connsiteX37" fmla="*/ 624156 w 1001116"/>
              <a:gd name="connsiteY37" fmla="*/ 2692709 h 2692078"/>
              <a:gd name="connsiteX38" fmla="*/ 615743 w 1001116"/>
              <a:gd name="connsiteY38" fmla="*/ 2692709 h 2692078"/>
              <a:gd name="connsiteX39" fmla="*/ 599969 w 1001116"/>
              <a:gd name="connsiteY39" fmla="*/ 2668733 h 2692078"/>
              <a:gd name="connsiteX40" fmla="*/ 584195 w 1001116"/>
              <a:gd name="connsiteY40" fmla="*/ 2692709 h 2692078"/>
              <a:gd name="connsiteX41" fmla="*/ 579989 w 1001116"/>
              <a:gd name="connsiteY41" fmla="*/ 2692709 h 2692078"/>
              <a:gd name="connsiteX42" fmla="*/ 551175 w 1001116"/>
              <a:gd name="connsiteY42" fmla="*/ 2663475 h 2692078"/>
              <a:gd name="connsiteX43" fmla="*/ 546758 w 1001116"/>
              <a:gd name="connsiteY43" fmla="*/ 2615943 h 2692078"/>
              <a:gd name="connsiteX44" fmla="*/ 543183 w 1001116"/>
              <a:gd name="connsiteY44" fmla="*/ 2581451 h 2692078"/>
              <a:gd name="connsiteX45" fmla="*/ 544445 w 1001116"/>
              <a:gd name="connsiteY45" fmla="*/ 2535811 h 2692078"/>
              <a:gd name="connsiteX46" fmla="*/ 548441 w 1001116"/>
              <a:gd name="connsiteY46" fmla="*/ 2502581 h 2692078"/>
              <a:gd name="connsiteX47" fmla="*/ 557274 w 1001116"/>
              <a:gd name="connsiteY47" fmla="*/ 2473978 h 2692078"/>
              <a:gd name="connsiteX48" fmla="*/ 578727 w 1001116"/>
              <a:gd name="connsiteY48" fmla="*/ 2413196 h 2692078"/>
              <a:gd name="connsiteX49" fmla="*/ 570735 w 1001116"/>
              <a:gd name="connsiteY49" fmla="*/ 2393846 h 2692078"/>
              <a:gd name="connsiteX50" fmla="*/ 570314 w 1001116"/>
              <a:gd name="connsiteY50" fmla="*/ 2377442 h 2692078"/>
              <a:gd name="connsiteX51" fmla="*/ 577675 w 1001116"/>
              <a:gd name="connsiteY51" fmla="*/ 2343160 h 2692078"/>
              <a:gd name="connsiteX52" fmla="*/ 581040 w 1001116"/>
              <a:gd name="connsiteY52" fmla="*/ 2280274 h 2692078"/>
              <a:gd name="connsiteX53" fmla="*/ 583354 w 1001116"/>
              <a:gd name="connsiteY53" fmla="*/ 2201826 h 2692078"/>
              <a:gd name="connsiteX54" fmla="*/ 585036 w 1001116"/>
              <a:gd name="connsiteY54" fmla="*/ 2190468 h 2692078"/>
              <a:gd name="connsiteX55" fmla="*/ 577044 w 1001116"/>
              <a:gd name="connsiteY55" fmla="*/ 2161655 h 2692078"/>
              <a:gd name="connsiteX56" fmla="*/ 570104 w 1001116"/>
              <a:gd name="connsiteY56" fmla="*/ 2140623 h 2692078"/>
              <a:gd name="connsiteX57" fmla="*/ 543604 w 1001116"/>
              <a:gd name="connsiteY57" fmla="*/ 2070587 h 2692078"/>
              <a:gd name="connsiteX58" fmla="*/ 532036 w 1001116"/>
              <a:gd name="connsiteY58" fmla="*/ 2050817 h 2692078"/>
              <a:gd name="connsiteX59" fmla="*/ 492706 w 1001116"/>
              <a:gd name="connsiteY59" fmla="*/ 1998447 h 2692078"/>
              <a:gd name="connsiteX60" fmla="*/ 427297 w 1001116"/>
              <a:gd name="connsiteY60" fmla="*/ 1954701 h 2692078"/>
              <a:gd name="connsiteX61" fmla="*/ 415730 w 1001116"/>
              <a:gd name="connsiteY61" fmla="*/ 1953229 h 2692078"/>
              <a:gd name="connsiteX62" fmla="*/ 405214 w 1001116"/>
              <a:gd name="connsiteY62" fmla="*/ 1950705 h 2692078"/>
              <a:gd name="connsiteX63" fmla="*/ 308257 w 1001116"/>
              <a:gd name="connsiteY63" fmla="*/ 1912006 h 2692078"/>
              <a:gd name="connsiteX64" fmla="*/ 216137 w 1001116"/>
              <a:gd name="connsiteY64" fmla="*/ 1883824 h 2692078"/>
              <a:gd name="connsiteX65" fmla="*/ 92680 w 1001116"/>
              <a:gd name="connsiteY65" fmla="*/ 1845966 h 2692078"/>
              <a:gd name="connsiteX66" fmla="*/ 34001 w 1001116"/>
              <a:gd name="connsiteY66" fmla="*/ 1818625 h 2692078"/>
              <a:gd name="connsiteX67" fmla="*/ 2874 w 1001116"/>
              <a:gd name="connsiteY67" fmla="*/ 1733656 h 2692078"/>
              <a:gd name="connsiteX68" fmla="*/ 24537 w 1001116"/>
              <a:gd name="connsiteY68" fmla="*/ 1693485 h 2692078"/>
              <a:gd name="connsiteX69" fmla="*/ 167554 w 1001116"/>
              <a:gd name="connsiteY69" fmla="*/ 1565191 h 2692078"/>
              <a:gd name="connsiteX70" fmla="*/ 359154 w 1001116"/>
              <a:gd name="connsiteY70" fmla="*/ 1440682 h 2692078"/>
              <a:gd name="connsiteX71" fmla="*/ 403531 w 1001116"/>
              <a:gd name="connsiteY71" fmla="*/ 1404718 h 2692078"/>
              <a:gd name="connsiteX72" fmla="*/ 424984 w 1001116"/>
              <a:gd name="connsiteY72" fmla="*/ 1387051 h 2692078"/>
              <a:gd name="connsiteX73" fmla="*/ 428349 w 1001116"/>
              <a:gd name="connsiteY73" fmla="*/ 1378428 h 2692078"/>
              <a:gd name="connsiteX74" fmla="*/ 428349 w 1001116"/>
              <a:gd name="connsiteY74" fmla="*/ 1356345 h 2692078"/>
              <a:gd name="connsiteX75" fmla="*/ 436762 w 1001116"/>
              <a:gd name="connsiteY75" fmla="*/ 1341833 h 2692078"/>
              <a:gd name="connsiteX76" fmla="*/ 440968 w 1001116"/>
              <a:gd name="connsiteY76" fmla="*/ 1327321 h 2692078"/>
              <a:gd name="connsiteX77" fmla="*/ 454218 w 1001116"/>
              <a:gd name="connsiteY77" fmla="*/ 1251606 h 2692078"/>
              <a:gd name="connsiteX78" fmla="*/ 464103 w 1001116"/>
              <a:gd name="connsiteY78" fmla="*/ 1140137 h 2692078"/>
              <a:gd name="connsiteX79" fmla="*/ 432555 w 1001116"/>
              <a:gd name="connsiteY79" fmla="*/ 995859 h 2692078"/>
              <a:gd name="connsiteX80" fmla="*/ 412365 w 1001116"/>
              <a:gd name="connsiteY80" fmla="*/ 936549 h 2692078"/>
              <a:gd name="connsiteX81" fmla="*/ 391543 w 1001116"/>
              <a:gd name="connsiteY81" fmla="*/ 862727 h 2692078"/>
              <a:gd name="connsiteX82" fmla="*/ 364622 w 1001116"/>
              <a:gd name="connsiteY82" fmla="*/ 801735 h 2692078"/>
              <a:gd name="connsiteX83" fmla="*/ 351793 w 1001116"/>
              <a:gd name="connsiteY83" fmla="*/ 779020 h 2692078"/>
              <a:gd name="connsiteX84" fmla="*/ 291431 w 1001116"/>
              <a:gd name="connsiteY84" fmla="*/ 663766 h 2692078"/>
              <a:gd name="connsiteX85" fmla="*/ 232332 w 1001116"/>
              <a:gd name="connsiteY85" fmla="*/ 512336 h 2692078"/>
              <a:gd name="connsiteX86" fmla="*/ 201836 w 1001116"/>
              <a:gd name="connsiteY86" fmla="*/ 396871 h 2692078"/>
              <a:gd name="connsiteX87" fmla="*/ 211721 w 1001116"/>
              <a:gd name="connsiteY87" fmla="*/ 371633 h 2692078"/>
              <a:gd name="connsiteX88" fmla="*/ 306785 w 1001116"/>
              <a:gd name="connsiteY88" fmla="*/ 309799 h 2692078"/>
              <a:gd name="connsiteX89" fmla="*/ 475460 w 1001116"/>
              <a:gd name="connsiteY89" fmla="*/ 229668 h 2692078"/>
              <a:gd name="connsiteX90" fmla="*/ 529512 w 1001116"/>
              <a:gd name="connsiteY90" fmla="*/ 202326 h 2692078"/>
              <a:gd name="connsiteX91" fmla="*/ 534980 w 1001116"/>
              <a:gd name="connsiteY91" fmla="*/ 196017 h 2692078"/>
              <a:gd name="connsiteX92" fmla="*/ 548862 w 1001116"/>
              <a:gd name="connsiteY92" fmla="*/ 166572 h 2692078"/>
              <a:gd name="connsiteX93" fmla="*/ 574731 w 1001116"/>
              <a:gd name="connsiteY93" fmla="*/ 72560 h 2692078"/>
              <a:gd name="connsiteX94" fmla="*/ 593870 w 1001116"/>
              <a:gd name="connsiteY94" fmla="*/ 3786 h 2692078"/>
              <a:gd name="connsiteX95" fmla="*/ 602072 w 1001116"/>
              <a:gd name="connsiteY95" fmla="*/ 7782 h 2692078"/>
              <a:gd name="connsiteX96" fmla="*/ 608592 w 1001116"/>
              <a:gd name="connsiteY96" fmla="*/ 0 h 2692078"/>
              <a:gd name="connsiteX97" fmla="*/ 610485 w 1001116"/>
              <a:gd name="connsiteY97" fmla="*/ 0 h 2692078"/>
              <a:gd name="connsiteX98" fmla="*/ 688934 w 1001116"/>
              <a:gd name="connsiteY98" fmla="*/ 530634 h 2692078"/>
              <a:gd name="connsiteX99" fmla="*/ 674842 w 1001116"/>
              <a:gd name="connsiteY99" fmla="*/ 565757 h 2692078"/>
              <a:gd name="connsiteX100" fmla="*/ 663485 w 1001116"/>
              <a:gd name="connsiteY100" fmla="*/ 595202 h 2692078"/>
              <a:gd name="connsiteX101" fmla="*/ 660120 w 1001116"/>
              <a:gd name="connsiteY101" fmla="*/ 621281 h 2692078"/>
              <a:gd name="connsiteX102" fmla="*/ 679890 w 1001116"/>
              <a:gd name="connsiteY102" fmla="*/ 684166 h 2692078"/>
              <a:gd name="connsiteX103" fmla="*/ 692509 w 1001116"/>
              <a:gd name="connsiteY103" fmla="*/ 692789 h 2692078"/>
              <a:gd name="connsiteX104" fmla="*/ 725319 w 1001116"/>
              <a:gd name="connsiteY104" fmla="*/ 712349 h 2692078"/>
              <a:gd name="connsiteX105" fmla="*/ 743617 w 1001116"/>
              <a:gd name="connsiteY105" fmla="*/ 709194 h 2692078"/>
              <a:gd name="connsiteX106" fmla="*/ 819331 w 1001116"/>
              <a:gd name="connsiteY106" fmla="*/ 616444 h 2692078"/>
              <a:gd name="connsiteX107" fmla="*/ 852772 w 1001116"/>
              <a:gd name="connsiteY107" fmla="*/ 556293 h 2692078"/>
              <a:gd name="connsiteX108" fmla="*/ 888105 w 1001116"/>
              <a:gd name="connsiteY108" fmla="*/ 449661 h 2692078"/>
              <a:gd name="connsiteX109" fmla="*/ 868756 w 1001116"/>
              <a:gd name="connsiteY109" fmla="*/ 381518 h 2692078"/>
              <a:gd name="connsiteX110" fmla="*/ 670215 w 1001116"/>
              <a:gd name="connsiteY110" fmla="*/ 266894 h 2692078"/>
              <a:gd name="connsiteX111" fmla="*/ 602072 w 1001116"/>
              <a:gd name="connsiteY111" fmla="*/ 230509 h 2692078"/>
              <a:gd name="connsiteX112" fmla="*/ 582092 w 1001116"/>
              <a:gd name="connsiteY112" fmla="*/ 234505 h 2692078"/>
              <a:gd name="connsiteX113" fmla="*/ 574310 w 1001116"/>
              <a:gd name="connsiteY113" fmla="*/ 241025 h 2692078"/>
              <a:gd name="connsiteX114" fmla="*/ 476091 w 1001116"/>
              <a:gd name="connsiteY114" fmla="*/ 297601 h 2692078"/>
              <a:gd name="connsiteX115" fmla="*/ 324662 w 1001116"/>
              <a:gd name="connsiteY115" fmla="*/ 417062 h 2692078"/>
              <a:gd name="connsiteX116" fmla="*/ 313515 w 1001116"/>
              <a:gd name="connsiteY116" fmla="*/ 476582 h 2692078"/>
              <a:gd name="connsiteX117" fmla="*/ 353475 w 1001116"/>
              <a:gd name="connsiteY117" fmla="*/ 578166 h 2692078"/>
              <a:gd name="connsiteX118" fmla="*/ 390492 w 1001116"/>
              <a:gd name="connsiteY118" fmla="*/ 635373 h 2692078"/>
              <a:gd name="connsiteX119" fmla="*/ 467048 w 1001116"/>
              <a:gd name="connsiteY119" fmla="*/ 715925 h 2692078"/>
              <a:gd name="connsiteX120" fmla="*/ 490393 w 1001116"/>
              <a:gd name="connsiteY120" fmla="*/ 719500 h 2692078"/>
              <a:gd name="connsiteX121" fmla="*/ 508270 w 1001116"/>
              <a:gd name="connsiteY121" fmla="*/ 709615 h 2692078"/>
              <a:gd name="connsiteX122" fmla="*/ 529512 w 1001116"/>
              <a:gd name="connsiteY122" fmla="*/ 697837 h 2692078"/>
              <a:gd name="connsiteX123" fmla="*/ 544234 w 1001116"/>
              <a:gd name="connsiteY123" fmla="*/ 625277 h 2692078"/>
              <a:gd name="connsiteX124" fmla="*/ 526147 w 1001116"/>
              <a:gd name="connsiteY124" fmla="*/ 551876 h 2692078"/>
              <a:gd name="connsiteX125" fmla="*/ 525095 w 1001116"/>
              <a:gd name="connsiteY125" fmla="*/ 547880 h 2692078"/>
              <a:gd name="connsiteX126" fmla="*/ 512266 w 1001116"/>
              <a:gd name="connsiteY126" fmla="*/ 538416 h 2692078"/>
              <a:gd name="connsiteX127" fmla="*/ 491234 w 1001116"/>
              <a:gd name="connsiteY127" fmla="*/ 521590 h 2692078"/>
              <a:gd name="connsiteX128" fmla="*/ 488921 w 1001116"/>
              <a:gd name="connsiteY128" fmla="*/ 495511 h 2692078"/>
              <a:gd name="connsiteX129" fmla="*/ 491444 w 1001116"/>
              <a:gd name="connsiteY129" fmla="*/ 482261 h 2692078"/>
              <a:gd name="connsiteX130" fmla="*/ 498595 w 1001116"/>
              <a:gd name="connsiteY130" fmla="*/ 458915 h 2692078"/>
              <a:gd name="connsiteX131" fmla="*/ 510163 w 1001116"/>
              <a:gd name="connsiteY131" fmla="*/ 412645 h 2692078"/>
              <a:gd name="connsiteX132" fmla="*/ 510373 w 1001116"/>
              <a:gd name="connsiteY132" fmla="*/ 406966 h 2692078"/>
              <a:gd name="connsiteX133" fmla="*/ 511214 w 1001116"/>
              <a:gd name="connsiteY133" fmla="*/ 394978 h 2692078"/>
              <a:gd name="connsiteX134" fmla="*/ 516052 w 1001116"/>
              <a:gd name="connsiteY134" fmla="*/ 384673 h 2692078"/>
              <a:gd name="connsiteX135" fmla="*/ 560639 w 1001116"/>
              <a:gd name="connsiteY135" fmla="*/ 339454 h 2692078"/>
              <a:gd name="connsiteX136" fmla="*/ 638668 w 1001116"/>
              <a:gd name="connsiteY136" fmla="*/ 341768 h 2692078"/>
              <a:gd name="connsiteX137" fmla="*/ 681993 w 1001116"/>
              <a:gd name="connsiteY137" fmla="*/ 382990 h 2692078"/>
              <a:gd name="connsiteX138" fmla="*/ 688723 w 1001116"/>
              <a:gd name="connsiteY138" fmla="*/ 401288 h 2692078"/>
              <a:gd name="connsiteX139" fmla="*/ 698608 w 1001116"/>
              <a:gd name="connsiteY139" fmla="*/ 443352 h 2692078"/>
              <a:gd name="connsiteX140" fmla="*/ 707442 w 1001116"/>
              <a:gd name="connsiteY140" fmla="*/ 482892 h 2692078"/>
              <a:gd name="connsiteX141" fmla="*/ 706180 w 1001116"/>
              <a:gd name="connsiteY141" fmla="*/ 511074 h 2692078"/>
              <a:gd name="connsiteX142" fmla="*/ 688934 w 1001116"/>
              <a:gd name="connsiteY142" fmla="*/ 530634 h 2692078"/>
              <a:gd name="connsiteX143" fmla="*/ 240745 w 1001116"/>
              <a:gd name="connsiteY143" fmla="*/ 1741438 h 2692078"/>
              <a:gd name="connsiteX144" fmla="*/ 272923 w 1001116"/>
              <a:gd name="connsiteY144" fmla="*/ 1755319 h 2692078"/>
              <a:gd name="connsiteX145" fmla="*/ 366726 w 1001116"/>
              <a:gd name="connsiteY145" fmla="*/ 1813577 h 2692078"/>
              <a:gd name="connsiteX146" fmla="*/ 428559 w 1001116"/>
              <a:gd name="connsiteY146" fmla="*/ 1843653 h 2692078"/>
              <a:gd name="connsiteX147" fmla="*/ 455270 w 1001116"/>
              <a:gd name="connsiteY147" fmla="*/ 1854800 h 2692078"/>
              <a:gd name="connsiteX148" fmla="*/ 458635 w 1001116"/>
              <a:gd name="connsiteY148" fmla="*/ 1858375 h 2692078"/>
              <a:gd name="connsiteX149" fmla="*/ 471885 w 1001116"/>
              <a:gd name="connsiteY149" fmla="*/ 1871205 h 2692078"/>
              <a:gd name="connsiteX150" fmla="*/ 521310 w 1001116"/>
              <a:gd name="connsiteY150" fmla="*/ 1888871 h 2692078"/>
              <a:gd name="connsiteX151" fmla="*/ 556433 w 1001116"/>
              <a:gd name="connsiteY151" fmla="*/ 1893078 h 2692078"/>
              <a:gd name="connsiteX152" fmla="*/ 606489 w 1001116"/>
              <a:gd name="connsiteY152" fmla="*/ 1893288 h 2692078"/>
              <a:gd name="connsiteX153" fmla="*/ 613850 w 1001116"/>
              <a:gd name="connsiteY153" fmla="*/ 1824935 h 2692078"/>
              <a:gd name="connsiteX154" fmla="*/ 621001 w 1001116"/>
              <a:gd name="connsiteY154" fmla="*/ 1633124 h 2692078"/>
              <a:gd name="connsiteX155" fmla="*/ 586088 w 1001116"/>
              <a:gd name="connsiteY155" fmla="*/ 1556568 h 2692078"/>
              <a:gd name="connsiteX156" fmla="*/ 557905 w 1001116"/>
              <a:gd name="connsiteY156" fmla="*/ 1548786 h 2692078"/>
              <a:gd name="connsiteX157" fmla="*/ 461790 w 1001116"/>
              <a:gd name="connsiteY157" fmla="*/ 1600314 h 2692078"/>
              <a:gd name="connsiteX158" fmla="*/ 295638 w 1001116"/>
              <a:gd name="connsiteY158" fmla="*/ 1700636 h 2692078"/>
              <a:gd name="connsiteX159" fmla="*/ 240745 w 1001116"/>
              <a:gd name="connsiteY159" fmla="*/ 1741438 h 2692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1001116" h="2692078">
                <a:moveTo>
                  <a:pt x="610485" y="0"/>
                </a:moveTo>
                <a:cubicBezTo>
                  <a:pt x="612588" y="15564"/>
                  <a:pt x="614691" y="30917"/>
                  <a:pt x="616584" y="46480"/>
                </a:cubicBezTo>
                <a:cubicBezTo>
                  <a:pt x="621842" y="90647"/>
                  <a:pt x="627941" y="134604"/>
                  <a:pt x="644767" y="176247"/>
                </a:cubicBezTo>
                <a:cubicBezTo>
                  <a:pt x="648763" y="186342"/>
                  <a:pt x="652759" y="195596"/>
                  <a:pt x="664326" y="201906"/>
                </a:cubicBezTo>
                <a:cubicBezTo>
                  <a:pt x="693981" y="218311"/>
                  <a:pt x="726791" y="224200"/>
                  <a:pt x="758760" y="233664"/>
                </a:cubicBezTo>
                <a:cubicBezTo>
                  <a:pt x="836577" y="256589"/>
                  <a:pt x="911241" y="287506"/>
                  <a:pt x="982749" y="325784"/>
                </a:cubicBezTo>
                <a:cubicBezTo>
                  <a:pt x="1002939" y="336510"/>
                  <a:pt x="1003781" y="342188"/>
                  <a:pt x="998943" y="364062"/>
                </a:cubicBezTo>
                <a:cubicBezTo>
                  <a:pt x="993265" y="388879"/>
                  <a:pt x="990741" y="414538"/>
                  <a:pt x="984852" y="439356"/>
                </a:cubicBezTo>
                <a:cubicBezTo>
                  <a:pt x="969288" y="504765"/>
                  <a:pt x="950991" y="569332"/>
                  <a:pt x="923649" y="631166"/>
                </a:cubicBezTo>
                <a:cubicBezTo>
                  <a:pt x="903669" y="676174"/>
                  <a:pt x="884320" y="721603"/>
                  <a:pt x="864760" y="766822"/>
                </a:cubicBezTo>
                <a:cubicBezTo>
                  <a:pt x="863288" y="769976"/>
                  <a:pt x="862026" y="773342"/>
                  <a:pt x="859923" y="776076"/>
                </a:cubicBezTo>
                <a:cubicBezTo>
                  <a:pt x="842677" y="797318"/>
                  <a:pt x="836998" y="822346"/>
                  <a:pt x="831740" y="848425"/>
                </a:cubicBezTo>
                <a:cubicBezTo>
                  <a:pt x="826903" y="872612"/>
                  <a:pt x="817649" y="895747"/>
                  <a:pt x="810498" y="919513"/>
                </a:cubicBezTo>
                <a:cubicBezTo>
                  <a:pt x="808184" y="927505"/>
                  <a:pt x="805871" y="935707"/>
                  <a:pt x="804609" y="943910"/>
                </a:cubicBezTo>
                <a:cubicBezTo>
                  <a:pt x="794934" y="1000486"/>
                  <a:pt x="781474" y="1056220"/>
                  <a:pt x="778529" y="1114058"/>
                </a:cubicBezTo>
                <a:cubicBezTo>
                  <a:pt x="776216" y="1160538"/>
                  <a:pt x="783156" y="1204915"/>
                  <a:pt x="803978" y="1246558"/>
                </a:cubicBezTo>
                <a:cubicBezTo>
                  <a:pt x="818280" y="1275162"/>
                  <a:pt x="827534" y="1304817"/>
                  <a:pt x="832581" y="1336154"/>
                </a:cubicBezTo>
                <a:cubicBezTo>
                  <a:pt x="833423" y="1341412"/>
                  <a:pt x="831319" y="1347301"/>
                  <a:pt x="831740" y="1352769"/>
                </a:cubicBezTo>
                <a:cubicBezTo>
                  <a:pt x="833002" y="1375484"/>
                  <a:pt x="834895" y="1398198"/>
                  <a:pt x="836157" y="1420702"/>
                </a:cubicBezTo>
                <a:cubicBezTo>
                  <a:pt x="840363" y="1493472"/>
                  <a:pt x="843097" y="1565401"/>
                  <a:pt x="818700" y="1636489"/>
                </a:cubicBezTo>
                <a:cubicBezTo>
                  <a:pt x="784839" y="1735970"/>
                  <a:pt x="758760" y="1837764"/>
                  <a:pt x="736886" y="1940610"/>
                </a:cubicBezTo>
                <a:cubicBezTo>
                  <a:pt x="727212" y="1986039"/>
                  <a:pt x="721954" y="2031888"/>
                  <a:pt x="722795" y="2078368"/>
                </a:cubicBezTo>
                <a:cubicBezTo>
                  <a:pt x="723847" y="2131579"/>
                  <a:pt x="716485" y="2183948"/>
                  <a:pt x="703656" y="2235477"/>
                </a:cubicBezTo>
                <a:cubicBezTo>
                  <a:pt x="691247" y="2284901"/>
                  <a:pt x="676735" y="2333695"/>
                  <a:pt x="663275" y="2382910"/>
                </a:cubicBezTo>
                <a:cubicBezTo>
                  <a:pt x="661803" y="2388378"/>
                  <a:pt x="659910" y="2393636"/>
                  <a:pt x="659489" y="2399315"/>
                </a:cubicBezTo>
                <a:cubicBezTo>
                  <a:pt x="658648" y="2408989"/>
                  <a:pt x="655493" y="2416771"/>
                  <a:pt x="645608" y="2420557"/>
                </a:cubicBezTo>
                <a:cubicBezTo>
                  <a:pt x="643715" y="2421188"/>
                  <a:pt x="642243" y="2423922"/>
                  <a:pt x="641612" y="2426025"/>
                </a:cubicBezTo>
                <a:cubicBezTo>
                  <a:pt x="634251" y="2452315"/>
                  <a:pt x="628152" y="2478815"/>
                  <a:pt x="630675" y="2506787"/>
                </a:cubicBezTo>
                <a:cubicBezTo>
                  <a:pt x="631517" y="2515200"/>
                  <a:pt x="629203" y="2524875"/>
                  <a:pt x="625838" y="2532657"/>
                </a:cubicBezTo>
                <a:cubicBezTo>
                  <a:pt x="620580" y="2544855"/>
                  <a:pt x="620160" y="2555581"/>
                  <a:pt x="622894" y="2568831"/>
                </a:cubicBezTo>
                <a:cubicBezTo>
                  <a:pt x="627100" y="2588181"/>
                  <a:pt x="634882" y="2602693"/>
                  <a:pt x="651497" y="2613840"/>
                </a:cubicBezTo>
                <a:cubicBezTo>
                  <a:pt x="659699" y="2619308"/>
                  <a:pt x="666219" y="2627931"/>
                  <a:pt x="671898" y="2636133"/>
                </a:cubicBezTo>
                <a:cubicBezTo>
                  <a:pt x="675894" y="2642233"/>
                  <a:pt x="677787" y="2650225"/>
                  <a:pt x="679469" y="2657586"/>
                </a:cubicBezTo>
                <a:cubicBezTo>
                  <a:pt x="680731" y="2662844"/>
                  <a:pt x="677997" y="2666209"/>
                  <a:pt x="671688" y="2665578"/>
                </a:cubicBezTo>
                <a:cubicBezTo>
                  <a:pt x="666640" y="2664947"/>
                  <a:pt x="661592" y="2664737"/>
                  <a:pt x="660961" y="2672098"/>
                </a:cubicBezTo>
                <a:cubicBezTo>
                  <a:pt x="660751" y="2673570"/>
                  <a:pt x="658438" y="2675253"/>
                  <a:pt x="656545" y="2676094"/>
                </a:cubicBezTo>
                <a:cubicBezTo>
                  <a:pt x="648342" y="2679459"/>
                  <a:pt x="639929" y="2682404"/>
                  <a:pt x="631937" y="2685979"/>
                </a:cubicBezTo>
                <a:cubicBezTo>
                  <a:pt x="628993" y="2687451"/>
                  <a:pt x="626679" y="2690395"/>
                  <a:pt x="624156" y="2692709"/>
                </a:cubicBezTo>
                <a:cubicBezTo>
                  <a:pt x="621421" y="2692709"/>
                  <a:pt x="618477" y="2692709"/>
                  <a:pt x="615743" y="2692709"/>
                </a:cubicBezTo>
                <a:cubicBezTo>
                  <a:pt x="610906" y="2685138"/>
                  <a:pt x="605858" y="2677566"/>
                  <a:pt x="599969" y="2668733"/>
                </a:cubicBezTo>
                <a:cubicBezTo>
                  <a:pt x="597024" y="2678618"/>
                  <a:pt x="595342" y="2689344"/>
                  <a:pt x="584195" y="2692709"/>
                </a:cubicBezTo>
                <a:cubicBezTo>
                  <a:pt x="582723" y="2692709"/>
                  <a:pt x="581461" y="2692709"/>
                  <a:pt x="579989" y="2692709"/>
                </a:cubicBezTo>
                <a:cubicBezTo>
                  <a:pt x="561060" y="2692078"/>
                  <a:pt x="552016" y="2682404"/>
                  <a:pt x="551175" y="2663475"/>
                </a:cubicBezTo>
                <a:cubicBezTo>
                  <a:pt x="550544" y="2647491"/>
                  <a:pt x="548441" y="2631717"/>
                  <a:pt x="546758" y="2615943"/>
                </a:cubicBezTo>
                <a:cubicBezTo>
                  <a:pt x="545707" y="2604375"/>
                  <a:pt x="543604" y="2593018"/>
                  <a:pt x="543183" y="2581451"/>
                </a:cubicBezTo>
                <a:cubicBezTo>
                  <a:pt x="542762" y="2566308"/>
                  <a:pt x="543604" y="2550954"/>
                  <a:pt x="544445" y="2535811"/>
                </a:cubicBezTo>
                <a:cubicBezTo>
                  <a:pt x="545076" y="2524665"/>
                  <a:pt x="546338" y="2513518"/>
                  <a:pt x="548441" y="2502581"/>
                </a:cubicBezTo>
                <a:cubicBezTo>
                  <a:pt x="550334" y="2492696"/>
                  <a:pt x="552016" y="2482180"/>
                  <a:pt x="557274" y="2473978"/>
                </a:cubicBezTo>
                <a:cubicBezTo>
                  <a:pt x="569262" y="2455259"/>
                  <a:pt x="575993" y="2434648"/>
                  <a:pt x="578727" y="2413196"/>
                </a:cubicBezTo>
                <a:cubicBezTo>
                  <a:pt x="579568" y="2407096"/>
                  <a:pt x="574520" y="2399735"/>
                  <a:pt x="570735" y="2393846"/>
                </a:cubicBezTo>
                <a:cubicBezTo>
                  <a:pt x="566949" y="2387957"/>
                  <a:pt x="566739" y="2384592"/>
                  <a:pt x="570314" y="2377442"/>
                </a:cubicBezTo>
                <a:cubicBezTo>
                  <a:pt x="575362" y="2367346"/>
                  <a:pt x="576624" y="2354727"/>
                  <a:pt x="577675" y="2343160"/>
                </a:cubicBezTo>
                <a:cubicBezTo>
                  <a:pt x="579568" y="2322338"/>
                  <a:pt x="580199" y="2301306"/>
                  <a:pt x="581040" y="2280274"/>
                </a:cubicBezTo>
                <a:cubicBezTo>
                  <a:pt x="582092" y="2254195"/>
                  <a:pt x="582512" y="2228115"/>
                  <a:pt x="583354" y="2201826"/>
                </a:cubicBezTo>
                <a:cubicBezTo>
                  <a:pt x="583564" y="2198040"/>
                  <a:pt x="583143" y="2193623"/>
                  <a:pt x="585036" y="2190468"/>
                </a:cubicBezTo>
                <a:cubicBezTo>
                  <a:pt x="592608" y="2177639"/>
                  <a:pt x="583354" y="2170698"/>
                  <a:pt x="577044" y="2161655"/>
                </a:cubicBezTo>
                <a:cubicBezTo>
                  <a:pt x="573048" y="2155766"/>
                  <a:pt x="568631" y="2146932"/>
                  <a:pt x="570104" y="2140623"/>
                </a:cubicBezTo>
                <a:cubicBezTo>
                  <a:pt x="576413" y="2110968"/>
                  <a:pt x="557695" y="2092039"/>
                  <a:pt x="543604" y="2070587"/>
                </a:cubicBezTo>
                <a:cubicBezTo>
                  <a:pt x="539397" y="2064277"/>
                  <a:pt x="535191" y="2057757"/>
                  <a:pt x="532036" y="2050817"/>
                </a:cubicBezTo>
                <a:cubicBezTo>
                  <a:pt x="522782" y="2030416"/>
                  <a:pt x="511214" y="2011697"/>
                  <a:pt x="492706" y="1998447"/>
                </a:cubicBezTo>
                <a:cubicBezTo>
                  <a:pt x="471254" y="1983304"/>
                  <a:pt x="449381" y="1969003"/>
                  <a:pt x="427297" y="1954701"/>
                </a:cubicBezTo>
                <a:cubicBezTo>
                  <a:pt x="424353" y="1952808"/>
                  <a:pt x="419516" y="1953860"/>
                  <a:pt x="415730" y="1953229"/>
                </a:cubicBezTo>
                <a:cubicBezTo>
                  <a:pt x="412154" y="1952598"/>
                  <a:pt x="408158" y="1952388"/>
                  <a:pt x="405214" y="1950705"/>
                </a:cubicBezTo>
                <a:cubicBezTo>
                  <a:pt x="374928" y="1932618"/>
                  <a:pt x="343380" y="1919367"/>
                  <a:pt x="308257" y="1912006"/>
                </a:cubicBezTo>
                <a:cubicBezTo>
                  <a:pt x="276919" y="1905487"/>
                  <a:pt x="246634" y="1893709"/>
                  <a:pt x="216137" y="1883824"/>
                </a:cubicBezTo>
                <a:cubicBezTo>
                  <a:pt x="175125" y="1870784"/>
                  <a:pt x="134744" y="1856062"/>
                  <a:pt x="92680" y="1845966"/>
                </a:cubicBezTo>
                <a:cubicBezTo>
                  <a:pt x="72069" y="1840919"/>
                  <a:pt x="52509" y="1829562"/>
                  <a:pt x="34001" y="1818625"/>
                </a:cubicBezTo>
                <a:cubicBezTo>
                  <a:pt x="3716" y="1800748"/>
                  <a:pt x="-5328" y="1773617"/>
                  <a:pt x="2874" y="1733656"/>
                </a:cubicBezTo>
                <a:cubicBezTo>
                  <a:pt x="6029" y="1718093"/>
                  <a:pt x="14021" y="1705263"/>
                  <a:pt x="24537" y="1693485"/>
                </a:cubicBezTo>
                <a:cubicBezTo>
                  <a:pt x="67232" y="1645322"/>
                  <a:pt x="117288" y="1605152"/>
                  <a:pt x="167554" y="1565191"/>
                </a:cubicBezTo>
                <a:cubicBezTo>
                  <a:pt x="227705" y="1517869"/>
                  <a:pt x="289959" y="1474123"/>
                  <a:pt x="359154" y="1440682"/>
                </a:cubicBezTo>
                <a:cubicBezTo>
                  <a:pt x="375769" y="1432690"/>
                  <a:pt x="388809" y="1416916"/>
                  <a:pt x="403531" y="1404718"/>
                </a:cubicBezTo>
                <a:cubicBezTo>
                  <a:pt x="410682" y="1398829"/>
                  <a:pt x="418254" y="1393361"/>
                  <a:pt x="424984" y="1387051"/>
                </a:cubicBezTo>
                <a:cubicBezTo>
                  <a:pt x="427087" y="1385158"/>
                  <a:pt x="429190" y="1379480"/>
                  <a:pt x="428349" y="1378428"/>
                </a:cubicBezTo>
                <a:cubicBezTo>
                  <a:pt x="420988" y="1370857"/>
                  <a:pt x="424143" y="1363706"/>
                  <a:pt x="428349" y="1356345"/>
                </a:cubicBezTo>
                <a:cubicBezTo>
                  <a:pt x="431083" y="1351507"/>
                  <a:pt x="434448" y="1346880"/>
                  <a:pt x="436762" y="1341833"/>
                </a:cubicBezTo>
                <a:cubicBezTo>
                  <a:pt x="438865" y="1337206"/>
                  <a:pt x="441389" y="1331948"/>
                  <a:pt x="440968" y="1327321"/>
                </a:cubicBezTo>
                <a:cubicBezTo>
                  <a:pt x="438444" y="1300821"/>
                  <a:pt x="442440" y="1275372"/>
                  <a:pt x="454218" y="1251606"/>
                </a:cubicBezTo>
                <a:cubicBezTo>
                  <a:pt x="471885" y="1215642"/>
                  <a:pt x="467048" y="1177994"/>
                  <a:pt x="464103" y="1140137"/>
                </a:cubicBezTo>
                <a:cubicBezTo>
                  <a:pt x="460107" y="1090502"/>
                  <a:pt x="447488" y="1042970"/>
                  <a:pt x="432555" y="995859"/>
                </a:cubicBezTo>
                <a:cubicBezTo>
                  <a:pt x="426246" y="975878"/>
                  <a:pt x="420988" y="955898"/>
                  <a:pt x="412365" y="936549"/>
                </a:cubicBezTo>
                <a:cubicBezTo>
                  <a:pt x="402059" y="913414"/>
                  <a:pt x="398063" y="887334"/>
                  <a:pt x="391543" y="862727"/>
                </a:cubicBezTo>
                <a:cubicBezTo>
                  <a:pt x="385865" y="840854"/>
                  <a:pt x="378714" y="819822"/>
                  <a:pt x="364622" y="801735"/>
                </a:cubicBezTo>
                <a:cubicBezTo>
                  <a:pt x="359364" y="795004"/>
                  <a:pt x="355789" y="786592"/>
                  <a:pt x="351793" y="779020"/>
                </a:cubicBezTo>
                <a:cubicBezTo>
                  <a:pt x="331602" y="740532"/>
                  <a:pt x="312253" y="701833"/>
                  <a:pt x="291431" y="663766"/>
                </a:cubicBezTo>
                <a:cubicBezTo>
                  <a:pt x="265142" y="615813"/>
                  <a:pt x="248316" y="564075"/>
                  <a:pt x="232332" y="512336"/>
                </a:cubicBezTo>
                <a:cubicBezTo>
                  <a:pt x="220554" y="474268"/>
                  <a:pt x="212141" y="435360"/>
                  <a:pt x="201836" y="396871"/>
                </a:cubicBezTo>
                <a:cubicBezTo>
                  <a:pt x="198681" y="385514"/>
                  <a:pt x="202677" y="377522"/>
                  <a:pt x="211721" y="371633"/>
                </a:cubicBezTo>
                <a:cubicBezTo>
                  <a:pt x="243268" y="350811"/>
                  <a:pt x="274185" y="328938"/>
                  <a:pt x="306785" y="309799"/>
                </a:cubicBezTo>
                <a:cubicBezTo>
                  <a:pt x="360626" y="278041"/>
                  <a:pt x="417833" y="253224"/>
                  <a:pt x="475460" y="229668"/>
                </a:cubicBezTo>
                <a:cubicBezTo>
                  <a:pt x="494179" y="222096"/>
                  <a:pt x="511635" y="211581"/>
                  <a:pt x="529512" y="202326"/>
                </a:cubicBezTo>
                <a:cubicBezTo>
                  <a:pt x="531826" y="201065"/>
                  <a:pt x="533719" y="198541"/>
                  <a:pt x="534980" y="196017"/>
                </a:cubicBezTo>
                <a:cubicBezTo>
                  <a:pt x="539818" y="186342"/>
                  <a:pt x="545707" y="176878"/>
                  <a:pt x="548862" y="166572"/>
                </a:cubicBezTo>
                <a:cubicBezTo>
                  <a:pt x="558536" y="135656"/>
                  <a:pt x="570104" y="105370"/>
                  <a:pt x="574731" y="72560"/>
                </a:cubicBezTo>
                <a:cubicBezTo>
                  <a:pt x="578096" y="49425"/>
                  <a:pt x="587139" y="27131"/>
                  <a:pt x="593870" y="3786"/>
                </a:cubicBezTo>
                <a:cubicBezTo>
                  <a:pt x="597024" y="5258"/>
                  <a:pt x="599338" y="6310"/>
                  <a:pt x="602072" y="7782"/>
                </a:cubicBezTo>
                <a:cubicBezTo>
                  <a:pt x="604175" y="5258"/>
                  <a:pt x="606278" y="2524"/>
                  <a:pt x="608592" y="0"/>
                </a:cubicBezTo>
                <a:cubicBezTo>
                  <a:pt x="607751" y="0"/>
                  <a:pt x="609223" y="0"/>
                  <a:pt x="610485" y="0"/>
                </a:cubicBezTo>
                <a:close/>
                <a:moveTo>
                  <a:pt x="688934" y="530634"/>
                </a:moveTo>
                <a:cubicBezTo>
                  <a:pt x="683886" y="543674"/>
                  <a:pt x="681783" y="556503"/>
                  <a:pt x="674842" y="565757"/>
                </a:cubicBezTo>
                <a:cubicBezTo>
                  <a:pt x="667902" y="575011"/>
                  <a:pt x="664537" y="584265"/>
                  <a:pt x="663485" y="595202"/>
                </a:cubicBezTo>
                <a:cubicBezTo>
                  <a:pt x="662644" y="603825"/>
                  <a:pt x="661592" y="612658"/>
                  <a:pt x="660120" y="621281"/>
                </a:cubicBezTo>
                <a:cubicBezTo>
                  <a:pt x="656124" y="645678"/>
                  <a:pt x="663906" y="666289"/>
                  <a:pt x="679890" y="684166"/>
                </a:cubicBezTo>
                <a:cubicBezTo>
                  <a:pt x="683255" y="687952"/>
                  <a:pt x="688092" y="690055"/>
                  <a:pt x="692509" y="692789"/>
                </a:cubicBezTo>
                <a:cubicBezTo>
                  <a:pt x="703446" y="699309"/>
                  <a:pt x="714382" y="705829"/>
                  <a:pt x="725319" y="712349"/>
                </a:cubicBezTo>
                <a:cubicBezTo>
                  <a:pt x="732259" y="716556"/>
                  <a:pt x="738359" y="715925"/>
                  <a:pt x="743617" y="709194"/>
                </a:cubicBezTo>
                <a:cubicBezTo>
                  <a:pt x="768645" y="678067"/>
                  <a:pt x="793672" y="646940"/>
                  <a:pt x="819331" y="616444"/>
                </a:cubicBezTo>
                <a:cubicBezTo>
                  <a:pt x="834264" y="598356"/>
                  <a:pt x="845621" y="578797"/>
                  <a:pt x="852772" y="556293"/>
                </a:cubicBezTo>
                <a:cubicBezTo>
                  <a:pt x="863919" y="520539"/>
                  <a:pt x="875907" y="484995"/>
                  <a:pt x="888105" y="449661"/>
                </a:cubicBezTo>
                <a:cubicBezTo>
                  <a:pt x="900935" y="411804"/>
                  <a:pt x="899883" y="407387"/>
                  <a:pt x="868756" y="381518"/>
                </a:cubicBezTo>
                <a:cubicBezTo>
                  <a:pt x="809026" y="332093"/>
                  <a:pt x="741513" y="296339"/>
                  <a:pt x="670215" y="266894"/>
                </a:cubicBezTo>
                <a:cubicBezTo>
                  <a:pt x="646449" y="257009"/>
                  <a:pt x="621632" y="249017"/>
                  <a:pt x="602072" y="230509"/>
                </a:cubicBezTo>
                <a:cubicBezTo>
                  <a:pt x="594080" y="222938"/>
                  <a:pt x="589032" y="225041"/>
                  <a:pt x="582092" y="234505"/>
                </a:cubicBezTo>
                <a:cubicBezTo>
                  <a:pt x="580199" y="237239"/>
                  <a:pt x="577044" y="239343"/>
                  <a:pt x="574310" y="241025"/>
                </a:cubicBezTo>
                <a:cubicBezTo>
                  <a:pt x="541500" y="259954"/>
                  <a:pt x="508691" y="278672"/>
                  <a:pt x="476091" y="297601"/>
                </a:cubicBezTo>
                <a:cubicBezTo>
                  <a:pt x="419726" y="329990"/>
                  <a:pt x="370722" y="371423"/>
                  <a:pt x="324662" y="417062"/>
                </a:cubicBezTo>
                <a:cubicBezTo>
                  <a:pt x="306574" y="434939"/>
                  <a:pt x="303209" y="453237"/>
                  <a:pt x="313515" y="476582"/>
                </a:cubicBezTo>
                <a:cubicBezTo>
                  <a:pt x="328237" y="509812"/>
                  <a:pt x="341698" y="543884"/>
                  <a:pt x="353475" y="578166"/>
                </a:cubicBezTo>
                <a:cubicBezTo>
                  <a:pt x="361257" y="600670"/>
                  <a:pt x="373035" y="618968"/>
                  <a:pt x="390492" y="635373"/>
                </a:cubicBezTo>
                <a:cubicBezTo>
                  <a:pt x="417412" y="660821"/>
                  <a:pt x="446857" y="684166"/>
                  <a:pt x="467048" y="715925"/>
                </a:cubicBezTo>
                <a:cubicBezTo>
                  <a:pt x="473147" y="725389"/>
                  <a:pt x="481349" y="726020"/>
                  <a:pt x="490393" y="719500"/>
                </a:cubicBezTo>
                <a:cubicBezTo>
                  <a:pt x="495861" y="715504"/>
                  <a:pt x="502381" y="712770"/>
                  <a:pt x="508270" y="709615"/>
                </a:cubicBezTo>
                <a:cubicBezTo>
                  <a:pt x="515421" y="705829"/>
                  <a:pt x="526147" y="703936"/>
                  <a:pt x="529512" y="697837"/>
                </a:cubicBezTo>
                <a:cubicBezTo>
                  <a:pt x="541711" y="675543"/>
                  <a:pt x="550123" y="650726"/>
                  <a:pt x="544234" y="625277"/>
                </a:cubicBezTo>
                <a:cubicBezTo>
                  <a:pt x="538556" y="600670"/>
                  <a:pt x="538766" y="574801"/>
                  <a:pt x="526147" y="551876"/>
                </a:cubicBezTo>
                <a:cubicBezTo>
                  <a:pt x="525516" y="550614"/>
                  <a:pt x="525095" y="549142"/>
                  <a:pt x="525095" y="547880"/>
                </a:cubicBezTo>
                <a:cubicBezTo>
                  <a:pt x="524465" y="539888"/>
                  <a:pt x="520258" y="537574"/>
                  <a:pt x="512266" y="538416"/>
                </a:cubicBezTo>
                <a:cubicBezTo>
                  <a:pt x="500278" y="539678"/>
                  <a:pt x="492706" y="533368"/>
                  <a:pt x="491234" y="521590"/>
                </a:cubicBezTo>
                <a:cubicBezTo>
                  <a:pt x="490183" y="512967"/>
                  <a:pt x="489131" y="504134"/>
                  <a:pt x="488921" y="495511"/>
                </a:cubicBezTo>
                <a:cubicBezTo>
                  <a:pt x="488710" y="491094"/>
                  <a:pt x="490183" y="486677"/>
                  <a:pt x="491444" y="482261"/>
                </a:cubicBezTo>
                <a:cubicBezTo>
                  <a:pt x="493758" y="474479"/>
                  <a:pt x="496492" y="466697"/>
                  <a:pt x="498595" y="458915"/>
                </a:cubicBezTo>
                <a:cubicBezTo>
                  <a:pt x="502591" y="443562"/>
                  <a:pt x="506377" y="427998"/>
                  <a:pt x="510163" y="412645"/>
                </a:cubicBezTo>
                <a:cubicBezTo>
                  <a:pt x="510583" y="410752"/>
                  <a:pt x="510373" y="408859"/>
                  <a:pt x="510373" y="406966"/>
                </a:cubicBezTo>
                <a:cubicBezTo>
                  <a:pt x="510583" y="402970"/>
                  <a:pt x="510163" y="398764"/>
                  <a:pt x="511214" y="394978"/>
                </a:cubicBezTo>
                <a:cubicBezTo>
                  <a:pt x="512056" y="391403"/>
                  <a:pt x="515000" y="388248"/>
                  <a:pt x="516052" y="384673"/>
                </a:cubicBezTo>
                <a:cubicBezTo>
                  <a:pt x="522992" y="361748"/>
                  <a:pt x="537084" y="345553"/>
                  <a:pt x="560639" y="339454"/>
                </a:cubicBezTo>
                <a:cubicBezTo>
                  <a:pt x="586719" y="332724"/>
                  <a:pt x="613009" y="334827"/>
                  <a:pt x="638668" y="341768"/>
                </a:cubicBezTo>
                <a:cubicBezTo>
                  <a:pt x="660120" y="347657"/>
                  <a:pt x="676315" y="359855"/>
                  <a:pt x="681993" y="382990"/>
                </a:cubicBezTo>
                <a:cubicBezTo>
                  <a:pt x="683465" y="389300"/>
                  <a:pt x="687041" y="394978"/>
                  <a:pt x="688723" y="401288"/>
                </a:cubicBezTo>
                <a:cubicBezTo>
                  <a:pt x="692299" y="415169"/>
                  <a:pt x="695243" y="429471"/>
                  <a:pt x="698608" y="443352"/>
                </a:cubicBezTo>
                <a:cubicBezTo>
                  <a:pt x="701763" y="456602"/>
                  <a:pt x="705759" y="469641"/>
                  <a:pt x="707442" y="482892"/>
                </a:cubicBezTo>
                <a:cubicBezTo>
                  <a:pt x="708704" y="492146"/>
                  <a:pt x="706601" y="501610"/>
                  <a:pt x="706180" y="511074"/>
                </a:cubicBezTo>
                <a:cubicBezTo>
                  <a:pt x="704708" y="523483"/>
                  <a:pt x="699660" y="528951"/>
                  <a:pt x="688934" y="530634"/>
                </a:cubicBezTo>
                <a:close/>
                <a:moveTo>
                  <a:pt x="240745" y="1741438"/>
                </a:moveTo>
                <a:cubicBezTo>
                  <a:pt x="252102" y="1746275"/>
                  <a:pt x="263249" y="1749640"/>
                  <a:pt x="272923" y="1755319"/>
                </a:cubicBezTo>
                <a:cubicBezTo>
                  <a:pt x="304471" y="1774458"/>
                  <a:pt x="334967" y="1795069"/>
                  <a:pt x="366726" y="1813577"/>
                </a:cubicBezTo>
                <a:cubicBezTo>
                  <a:pt x="386495" y="1825145"/>
                  <a:pt x="407738" y="1833978"/>
                  <a:pt x="428559" y="1843653"/>
                </a:cubicBezTo>
                <a:cubicBezTo>
                  <a:pt x="437182" y="1847649"/>
                  <a:pt x="446436" y="1851014"/>
                  <a:pt x="455270" y="1854800"/>
                </a:cubicBezTo>
                <a:cubicBezTo>
                  <a:pt x="456742" y="1855431"/>
                  <a:pt x="458424" y="1857113"/>
                  <a:pt x="458635" y="1858375"/>
                </a:cubicBezTo>
                <a:cubicBezTo>
                  <a:pt x="459055" y="1866998"/>
                  <a:pt x="465786" y="1868891"/>
                  <a:pt x="471885" y="1871205"/>
                </a:cubicBezTo>
                <a:cubicBezTo>
                  <a:pt x="488290" y="1877304"/>
                  <a:pt x="504484" y="1884034"/>
                  <a:pt x="521310" y="1888871"/>
                </a:cubicBezTo>
                <a:cubicBezTo>
                  <a:pt x="532667" y="1892026"/>
                  <a:pt x="544655" y="1892657"/>
                  <a:pt x="556433" y="1893078"/>
                </a:cubicBezTo>
                <a:cubicBezTo>
                  <a:pt x="572838" y="1893709"/>
                  <a:pt x="589453" y="1893288"/>
                  <a:pt x="606489" y="1893288"/>
                </a:cubicBezTo>
                <a:cubicBezTo>
                  <a:pt x="608802" y="1870784"/>
                  <a:pt x="610485" y="1847649"/>
                  <a:pt x="613850" y="1824935"/>
                </a:cubicBezTo>
                <a:cubicBezTo>
                  <a:pt x="623104" y="1761208"/>
                  <a:pt x="624787" y="1697271"/>
                  <a:pt x="621001" y="1633124"/>
                </a:cubicBezTo>
                <a:cubicBezTo>
                  <a:pt x="619318" y="1603469"/>
                  <a:pt x="607330" y="1577600"/>
                  <a:pt x="586088" y="1556568"/>
                </a:cubicBezTo>
                <a:cubicBezTo>
                  <a:pt x="578516" y="1549207"/>
                  <a:pt x="569683" y="1542687"/>
                  <a:pt x="557905" y="1548786"/>
                </a:cubicBezTo>
                <a:cubicBezTo>
                  <a:pt x="525726" y="1565612"/>
                  <a:pt x="492286" y="1580544"/>
                  <a:pt x="461790" y="1600314"/>
                </a:cubicBezTo>
                <a:cubicBezTo>
                  <a:pt x="407317" y="1635648"/>
                  <a:pt x="353265" y="1670981"/>
                  <a:pt x="295638" y="1700636"/>
                </a:cubicBezTo>
                <a:cubicBezTo>
                  <a:pt x="275868" y="1710942"/>
                  <a:pt x="257360" y="1723561"/>
                  <a:pt x="240745" y="1741438"/>
                </a:cubicBezTo>
                <a:close/>
              </a:path>
            </a:pathLst>
          </a:custGeom>
          <a:solidFill>
            <a:schemeClr val="accent5">
              <a:alpha val="55000"/>
            </a:schemeClr>
          </a:solidFill>
          <a:ln w="2097" cap="flat">
            <a:noFill/>
            <a:prstDash val="solid"/>
            <a:miter/>
          </a:ln>
        </p:spPr>
        <p:txBody>
          <a:bodyPr rtlCol="0" anchor="ctr"/>
          <a:lstStyle/>
          <a:p>
            <a:endParaRPr lang="en-US" dirty="0"/>
          </a:p>
        </p:txBody>
      </p:sp>
      <p:cxnSp>
        <p:nvCxnSpPr>
          <p:cNvPr id="3" name="Straight Connector 2"/>
          <p:cNvCxnSpPr/>
          <p:nvPr/>
        </p:nvCxnSpPr>
        <p:spPr>
          <a:xfrm flipV="1">
            <a:off x="739588" y="1438835"/>
            <a:ext cx="7879977" cy="13447"/>
          </a:xfrm>
          <a:prstGeom prst="line">
            <a:avLst/>
          </a:prstGeom>
          <a:ln w="7620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59917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5049" y="591235"/>
            <a:ext cx="4597605" cy="614079"/>
          </a:xfrm>
          <a:prstGeom prst="rect">
            <a:avLst/>
          </a:prstGeom>
        </p:spPr>
        <p:txBody>
          <a:bodyPr wrap="none">
            <a:spAutoFit/>
          </a:bodyPr>
          <a:lstStyle/>
          <a:p>
            <a:pPr marL="575945" indent="-6350">
              <a:lnSpc>
                <a:spcPct val="200000"/>
              </a:lnSpc>
            </a:pPr>
            <a:r>
              <a:rPr lang="en-IN" sz="2000" b="1"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Block diagram for virtual helpdesk</a:t>
            </a:r>
            <a:endParaRPr lang="en-IN" sz="2000"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416828" y="1399334"/>
            <a:ext cx="8243618" cy="5364537"/>
          </a:xfrm>
          <a:prstGeom prst="rect">
            <a:avLst/>
          </a:prstGeom>
        </p:spPr>
      </p:pic>
      <p:sp>
        <p:nvSpPr>
          <p:cNvPr id="5" name="Graphic 18">
            <a:extLst>
              <a:ext uri="{FF2B5EF4-FFF2-40B4-BE49-F238E27FC236}">
                <a16:creationId xmlns:a16="http://schemas.microsoft.com/office/drawing/2014/main" xmlns="" id="{62E11EB9-70E2-4941-AFAC-4F5034120D03}"/>
              </a:ext>
            </a:extLst>
          </p:cNvPr>
          <p:cNvSpPr/>
          <p:nvPr/>
        </p:nvSpPr>
        <p:spPr>
          <a:xfrm>
            <a:off x="375049" y="3173506"/>
            <a:ext cx="1843716" cy="2600799"/>
          </a:xfrm>
          <a:custGeom>
            <a:avLst/>
            <a:gdLst>
              <a:gd name="connsiteX0" fmla="*/ 935589 w 1364222"/>
              <a:gd name="connsiteY0" fmla="*/ 1822761 h 1821336"/>
              <a:gd name="connsiteX1" fmla="*/ 877774 w 1364222"/>
              <a:gd name="connsiteY1" fmla="*/ 1817635 h 1821336"/>
              <a:gd name="connsiteX2" fmla="*/ 813407 w 1364222"/>
              <a:gd name="connsiteY2" fmla="*/ 1819771 h 1821336"/>
              <a:gd name="connsiteX3" fmla="*/ 787205 w 1364222"/>
              <a:gd name="connsiteY3" fmla="*/ 1817919 h 1821336"/>
              <a:gd name="connsiteX4" fmla="*/ 760291 w 1364222"/>
              <a:gd name="connsiteY4" fmla="*/ 1815356 h 1821336"/>
              <a:gd name="connsiteX5" fmla="*/ 753598 w 1364222"/>
              <a:gd name="connsiteY5" fmla="*/ 1811369 h 1821336"/>
              <a:gd name="connsiteX6" fmla="*/ 756588 w 1364222"/>
              <a:gd name="connsiteY6" fmla="*/ 1805245 h 1821336"/>
              <a:gd name="connsiteX7" fmla="*/ 779658 w 1364222"/>
              <a:gd name="connsiteY7" fmla="*/ 1791717 h 1821336"/>
              <a:gd name="connsiteX8" fmla="*/ 862109 w 1364222"/>
              <a:gd name="connsiteY8" fmla="*/ 1756116 h 1821336"/>
              <a:gd name="connsiteX9" fmla="*/ 889735 w 1364222"/>
              <a:gd name="connsiteY9" fmla="*/ 1723506 h 1821336"/>
              <a:gd name="connsiteX10" fmla="*/ 888739 w 1364222"/>
              <a:gd name="connsiteY10" fmla="*/ 1663269 h 1821336"/>
              <a:gd name="connsiteX11" fmla="*/ 883327 w 1364222"/>
              <a:gd name="connsiteY11" fmla="*/ 1568856 h 1821336"/>
              <a:gd name="connsiteX12" fmla="*/ 872505 w 1364222"/>
              <a:gd name="connsiteY12" fmla="*/ 1461199 h 1821336"/>
              <a:gd name="connsiteX13" fmla="*/ 869941 w 1364222"/>
              <a:gd name="connsiteY13" fmla="*/ 1414349 h 1821336"/>
              <a:gd name="connsiteX14" fmla="*/ 863248 w 1364222"/>
              <a:gd name="connsiteY14" fmla="*/ 1376042 h 1821336"/>
              <a:gd name="connsiteX15" fmla="*/ 860685 w 1364222"/>
              <a:gd name="connsiteY15" fmla="*/ 1366501 h 1821336"/>
              <a:gd name="connsiteX16" fmla="*/ 849720 w 1364222"/>
              <a:gd name="connsiteY16" fmla="*/ 1242753 h 1821336"/>
              <a:gd name="connsiteX17" fmla="*/ 849720 w 1364222"/>
              <a:gd name="connsiteY17" fmla="*/ 1165428 h 1821336"/>
              <a:gd name="connsiteX18" fmla="*/ 855131 w 1364222"/>
              <a:gd name="connsiteY18" fmla="*/ 1086821 h 1821336"/>
              <a:gd name="connsiteX19" fmla="*/ 862964 w 1364222"/>
              <a:gd name="connsiteY19" fmla="*/ 1025445 h 1821336"/>
              <a:gd name="connsiteX20" fmla="*/ 864672 w 1364222"/>
              <a:gd name="connsiteY20" fmla="*/ 1017898 h 1821336"/>
              <a:gd name="connsiteX21" fmla="*/ 842600 w 1364222"/>
              <a:gd name="connsiteY21" fmla="*/ 1005936 h 1821336"/>
              <a:gd name="connsiteX22" fmla="*/ 831635 w 1364222"/>
              <a:gd name="connsiteY22" fmla="*/ 1001379 h 1821336"/>
              <a:gd name="connsiteX23" fmla="*/ 808993 w 1364222"/>
              <a:gd name="connsiteY23" fmla="*/ 982867 h 1821336"/>
              <a:gd name="connsiteX24" fmla="*/ 783503 w 1364222"/>
              <a:gd name="connsiteY24" fmla="*/ 968911 h 1821336"/>
              <a:gd name="connsiteX25" fmla="*/ 773107 w 1364222"/>
              <a:gd name="connsiteY25" fmla="*/ 968769 h 1821336"/>
              <a:gd name="connsiteX26" fmla="*/ 771968 w 1364222"/>
              <a:gd name="connsiteY26" fmla="*/ 969481 h 1821336"/>
              <a:gd name="connsiteX27" fmla="*/ 744342 w 1364222"/>
              <a:gd name="connsiteY27" fmla="*/ 963643 h 1821336"/>
              <a:gd name="connsiteX28" fmla="*/ 733377 w 1364222"/>
              <a:gd name="connsiteY28" fmla="*/ 952962 h 1821336"/>
              <a:gd name="connsiteX29" fmla="*/ 676131 w 1364222"/>
              <a:gd name="connsiteY29" fmla="*/ 909529 h 1821336"/>
              <a:gd name="connsiteX30" fmla="*/ 613616 w 1364222"/>
              <a:gd name="connsiteY30" fmla="*/ 859119 h 1821336"/>
              <a:gd name="connsiteX31" fmla="*/ 605783 w 1364222"/>
              <a:gd name="connsiteY31" fmla="*/ 851002 h 1821336"/>
              <a:gd name="connsiteX32" fmla="*/ 556085 w 1364222"/>
              <a:gd name="connsiteY32" fmla="*/ 799452 h 1821336"/>
              <a:gd name="connsiteX33" fmla="*/ 525895 w 1364222"/>
              <a:gd name="connsiteY33" fmla="*/ 768693 h 1821336"/>
              <a:gd name="connsiteX34" fmla="*/ 511512 w 1364222"/>
              <a:gd name="connsiteY34" fmla="*/ 723408 h 1821336"/>
              <a:gd name="connsiteX35" fmla="*/ 512652 w 1364222"/>
              <a:gd name="connsiteY35" fmla="*/ 715719 h 1821336"/>
              <a:gd name="connsiteX36" fmla="*/ 507668 w 1364222"/>
              <a:gd name="connsiteY36" fmla="*/ 708883 h 1821336"/>
              <a:gd name="connsiteX37" fmla="*/ 363983 w 1364222"/>
              <a:gd name="connsiteY37" fmla="*/ 666732 h 1821336"/>
              <a:gd name="connsiteX38" fmla="*/ 309727 w 1364222"/>
              <a:gd name="connsiteY38" fmla="*/ 652349 h 1821336"/>
              <a:gd name="connsiteX39" fmla="*/ 281104 w 1364222"/>
              <a:gd name="connsiteY39" fmla="*/ 640387 h 1821336"/>
              <a:gd name="connsiteX40" fmla="*/ 142973 w 1364222"/>
              <a:gd name="connsiteY40" fmla="*/ 546259 h 1821336"/>
              <a:gd name="connsiteX41" fmla="*/ 130157 w 1364222"/>
              <a:gd name="connsiteY41" fmla="*/ 542271 h 1821336"/>
              <a:gd name="connsiteX42" fmla="*/ 125030 w 1364222"/>
              <a:gd name="connsiteY42" fmla="*/ 540847 h 1821336"/>
              <a:gd name="connsiteX43" fmla="*/ 108796 w 1364222"/>
              <a:gd name="connsiteY43" fmla="*/ 533300 h 1821336"/>
              <a:gd name="connsiteX44" fmla="*/ 82879 w 1364222"/>
              <a:gd name="connsiteY44" fmla="*/ 523617 h 1821336"/>
              <a:gd name="connsiteX45" fmla="*/ 41867 w 1364222"/>
              <a:gd name="connsiteY45" fmla="*/ 517066 h 1821336"/>
              <a:gd name="connsiteX46" fmla="*/ 27911 w 1364222"/>
              <a:gd name="connsiteY46" fmla="*/ 515072 h 1821336"/>
              <a:gd name="connsiteX47" fmla="*/ 22357 w 1364222"/>
              <a:gd name="connsiteY47" fmla="*/ 508237 h 1821336"/>
              <a:gd name="connsiteX48" fmla="*/ 29620 w 1364222"/>
              <a:gd name="connsiteY48" fmla="*/ 504535 h 1821336"/>
              <a:gd name="connsiteX49" fmla="*/ 61091 w 1364222"/>
              <a:gd name="connsiteY49" fmla="*/ 501402 h 1821336"/>
              <a:gd name="connsiteX50" fmla="*/ 61518 w 1364222"/>
              <a:gd name="connsiteY50" fmla="*/ 499550 h 1821336"/>
              <a:gd name="connsiteX51" fmla="*/ 57246 w 1364222"/>
              <a:gd name="connsiteY51" fmla="*/ 496987 h 1821336"/>
              <a:gd name="connsiteX52" fmla="*/ 31186 w 1364222"/>
              <a:gd name="connsiteY52" fmla="*/ 490294 h 1821336"/>
              <a:gd name="connsiteX53" fmla="*/ 0 w 1364222"/>
              <a:gd name="connsiteY53" fmla="*/ 477193 h 1821336"/>
              <a:gd name="connsiteX54" fmla="*/ 0 w 1364222"/>
              <a:gd name="connsiteY54" fmla="*/ 471497 h 1821336"/>
              <a:gd name="connsiteX55" fmla="*/ 12389 w 1364222"/>
              <a:gd name="connsiteY55" fmla="*/ 467225 h 1821336"/>
              <a:gd name="connsiteX56" fmla="*/ 48844 w 1364222"/>
              <a:gd name="connsiteY56" fmla="*/ 461956 h 1821336"/>
              <a:gd name="connsiteX57" fmla="*/ 43575 w 1364222"/>
              <a:gd name="connsiteY57" fmla="*/ 458254 h 1821336"/>
              <a:gd name="connsiteX58" fmla="*/ 28053 w 1364222"/>
              <a:gd name="connsiteY58" fmla="*/ 451276 h 1821336"/>
              <a:gd name="connsiteX59" fmla="*/ 22642 w 1364222"/>
              <a:gd name="connsiteY59" fmla="*/ 441023 h 1821336"/>
              <a:gd name="connsiteX60" fmla="*/ 32326 w 1364222"/>
              <a:gd name="connsiteY60" fmla="*/ 438602 h 1821336"/>
              <a:gd name="connsiteX61" fmla="*/ 68638 w 1364222"/>
              <a:gd name="connsiteY61" fmla="*/ 452557 h 1821336"/>
              <a:gd name="connsiteX62" fmla="*/ 127736 w 1364222"/>
              <a:gd name="connsiteY62" fmla="*/ 486734 h 1821336"/>
              <a:gd name="connsiteX63" fmla="*/ 140410 w 1364222"/>
              <a:gd name="connsiteY63" fmla="*/ 489013 h 1821336"/>
              <a:gd name="connsiteX64" fmla="*/ 153511 w 1364222"/>
              <a:gd name="connsiteY64" fmla="*/ 495563 h 1821336"/>
              <a:gd name="connsiteX65" fmla="*/ 159492 w 1364222"/>
              <a:gd name="connsiteY65" fmla="*/ 501117 h 1821336"/>
              <a:gd name="connsiteX66" fmla="*/ 286658 w 1364222"/>
              <a:gd name="connsiteY66" fmla="*/ 552667 h 1821336"/>
              <a:gd name="connsiteX67" fmla="*/ 324679 w 1364222"/>
              <a:gd name="connsiteY67" fmla="*/ 570182 h 1821336"/>
              <a:gd name="connsiteX68" fmla="*/ 397875 w 1364222"/>
              <a:gd name="connsiteY68" fmla="*/ 600087 h 1821336"/>
              <a:gd name="connsiteX69" fmla="*/ 487161 w 1364222"/>
              <a:gd name="connsiteY69" fmla="*/ 607207 h 1821336"/>
              <a:gd name="connsiteX70" fmla="*/ 565910 w 1364222"/>
              <a:gd name="connsiteY70" fmla="*/ 605783 h 1821336"/>
              <a:gd name="connsiteX71" fmla="*/ 582287 w 1364222"/>
              <a:gd name="connsiteY71" fmla="*/ 595957 h 1821336"/>
              <a:gd name="connsiteX72" fmla="*/ 579581 w 1364222"/>
              <a:gd name="connsiteY72" fmla="*/ 563205 h 1821336"/>
              <a:gd name="connsiteX73" fmla="*/ 545404 w 1364222"/>
              <a:gd name="connsiteY73" fmla="*/ 540563 h 1821336"/>
              <a:gd name="connsiteX74" fmla="*/ 518633 w 1364222"/>
              <a:gd name="connsiteY74" fmla="*/ 544407 h 1821336"/>
              <a:gd name="connsiteX75" fmla="*/ 493000 w 1364222"/>
              <a:gd name="connsiteY75" fmla="*/ 526607 h 1821336"/>
              <a:gd name="connsiteX76" fmla="*/ 488870 w 1364222"/>
              <a:gd name="connsiteY76" fmla="*/ 517778 h 1821336"/>
              <a:gd name="connsiteX77" fmla="*/ 480753 w 1364222"/>
              <a:gd name="connsiteY77" fmla="*/ 491433 h 1821336"/>
              <a:gd name="connsiteX78" fmla="*/ 475769 w 1364222"/>
              <a:gd name="connsiteY78" fmla="*/ 481465 h 1821336"/>
              <a:gd name="connsiteX79" fmla="*/ 471640 w 1364222"/>
              <a:gd name="connsiteY79" fmla="*/ 463238 h 1821336"/>
              <a:gd name="connsiteX80" fmla="*/ 484883 w 1364222"/>
              <a:gd name="connsiteY80" fmla="*/ 443871 h 1821336"/>
              <a:gd name="connsiteX81" fmla="*/ 486734 w 1364222"/>
              <a:gd name="connsiteY81" fmla="*/ 430627 h 1821336"/>
              <a:gd name="connsiteX82" fmla="*/ 485025 w 1364222"/>
              <a:gd name="connsiteY82" fmla="*/ 402574 h 1821336"/>
              <a:gd name="connsiteX83" fmla="*/ 492003 w 1364222"/>
              <a:gd name="connsiteY83" fmla="*/ 367115 h 1821336"/>
              <a:gd name="connsiteX84" fmla="*/ 508095 w 1364222"/>
              <a:gd name="connsiteY84" fmla="*/ 339204 h 1821336"/>
              <a:gd name="connsiteX85" fmla="*/ 533443 w 1364222"/>
              <a:gd name="connsiteY85" fmla="*/ 325676 h 1821336"/>
              <a:gd name="connsiteX86" fmla="*/ 601939 w 1364222"/>
              <a:gd name="connsiteY86" fmla="*/ 311863 h 1821336"/>
              <a:gd name="connsiteX87" fmla="*/ 658330 w 1364222"/>
              <a:gd name="connsiteY87" fmla="*/ 336641 h 1821336"/>
              <a:gd name="connsiteX88" fmla="*/ 695355 w 1364222"/>
              <a:gd name="connsiteY88" fmla="*/ 404140 h 1821336"/>
              <a:gd name="connsiteX89" fmla="*/ 708029 w 1364222"/>
              <a:gd name="connsiteY89" fmla="*/ 456687 h 1821336"/>
              <a:gd name="connsiteX90" fmla="*/ 719991 w 1364222"/>
              <a:gd name="connsiteY90" fmla="*/ 491006 h 1821336"/>
              <a:gd name="connsiteX91" fmla="*/ 746905 w 1364222"/>
              <a:gd name="connsiteY91" fmla="*/ 471639 h 1821336"/>
              <a:gd name="connsiteX92" fmla="*/ 804721 w 1364222"/>
              <a:gd name="connsiteY92" fmla="*/ 420232 h 1821336"/>
              <a:gd name="connsiteX93" fmla="*/ 908817 w 1364222"/>
              <a:gd name="connsiteY93" fmla="*/ 290218 h 1821336"/>
              <a:gd name="connsiteX94" fmla="*/ 956380 w 1364222"/>
              <a:gd name="connsiteY94" fmla="*/ 247070 h 1821336"/>
              <a:gd name="connsiteX95" fmla="*/ 1032851 w 1364222"/>
              <a:gd name="connsiteY95" fmla="*/ 194238 h 1821336"/>
              <a:gd name="connsiteX96" fmla="*/ 1085825 w 1364222"/>
              <a:gd name="connsiteY96" fmla="*/ 158637 h 1821336"/>
              <a:gd name="connsiteX97" fmla="*/ 1142928 w 1364222"/>
              <a:gd name="connsiteY97" fmla="*/ 91708 h 1821336"/>
              <a:gd name="connsiteX98" fmla="*/ 1168134 w 1364222"/>
              <a:gd name="connsiteY98" fmla="*/ 44145 h 1821336"/>
              <a:gd name="connsiteX99" fmla="*/ 1182659 w 1364222"/>
              <a:gd name="connsiteY99" fmla="*/ 23354 h 1821336"/>
              <a:gd name="connsiteX100" fmla="*/ 1184368 w 1364222"/>
              <a:gd name="connsiteY100" fmla="*/ 19652 h 1821336"/>
              <a:gd name="connsiteX101" fmla="*/ 1190349 w 1364222"/>
              <a:gd name="connsiteY101" fmla="*/ 9399 h 1821336"/>
              <a:gd name="connsiteX102" fmla="*/ 1201741 w 1364222"/>
              <a:gd name="connsiteY102" fmla="*/ 0 h 1821336"/>
              <a:gd name="connsiteX103" fmla="*/ 1210285 w 1364222"/>
              <a:gd name="connsiteY103" fmla="*/ 0 h 1821336"/>
              <a:gd name="connsiteX104" fmla="*/ 1220965 w 1364222"/>
              <a:gd name="connsiteY104" fmla="*/ 22785 h 1821336"/>
              <a:gd name="connsiteX105" fmla="*/ 1226377 w 1364222"/>
              <a:gd name="connsiteY105" fmla="*/ 35458 h 1821336"/>
              <a:gd name="connsiteX106" fmla="*/ 1252152 w 1364222"/>
              <a:gd name="connsiteY106" fmla="*/ 67357 h 1821336"/>
              <a:gd name="connsiteX107" fmla="*/ 1256993 w 1364222"/>
              <a:gd name="connsiteY107" fmla="*/ 77467 h 1821336"/>
              <a:gd name="connsiteX108" fmla="*/ 1263117 w 1364222"/>
              <a:gd name="connsiteY108" fmla="*/ 128590 h 1821336"/>
              <a:gd name="connsiteX109" fmla="*/ 1264968 w 1364222"/>
              <a:gd name="connsiteY109" fmla="*/ 181422 h 1821336"/>
              <a:gd name="connsiteX110" fmla="*/ 1365647 w 1364222"/>
              <a:gd name="connsiteY110" fmla="*/ 499835 h 1821336"/>
              <a:gd name="connsiteX111" fmla="*/ 1359524 w 1364222"/>
              <a:gd name="connsiteY111" fmla="*/ 540705 h 1821336"/>
              <a:gd name="connsiteX112" fmla="*/ 1325062 w 1364222"/>
              <a:gd name="connsiteY112" fmla="*/ 612476 h 1821336"/>
              <a:gd name="connsiteX113" fmla="*/ 1224525 w 1364222"/>
              <a:gd name="connsiteY113" fmla="*/ 721984 h 1821336"/>
              <a:gd name="connsiteX114" fmla="*/ 1134242 w 1364222"/>
              <a:gd name="connsiteY114" fmla="*/ 811556 h 1821336"/>
              <a:gd name="connsiteX115" fmla="*/ 1102628 w 1364222"/>
              <a:gd name="connsiteY115" fmla="*/ 846729 h 1821336"/>
              <a:gd name="connsiteX116" fmla="*/ 1074575 w 1364222"/>
              <a:gd name="connsiteY116" fmla="*/ 873501 h 1821336"/>
              <a:gd name="connsiteX117" fmla="*/ 1087534 w 1364222"/>
              <a:gd name="connsiteY117" fmla="*/ 921491 h 1821336"/>
              <a:gd name="connsiteX118" fmla="*/ 1091663 w 1364222"/>
              <a:gd name="connsiteY118" fmla="*/ 950684 h 1821336"/>
              <a:gd name="connsiteX119" fmla="*/ 1089812 w 1364222"/>
              <a:gd name="connsiteY119" fmla="*/ 959940 h 1821336"/>
              <a:gd name="connsiteX120" fmla="*/ 1081125 w 1364222"/>
              <a:gd name="connsiteY120" fmla="*/ 969196 h 1821336"/>
              <a:gd name="connsiteX121" fmla="*/ 1068024 w 1364222"/>
              <a:gd name="connsiteY121" fmla="*/ 983152 h 1821336"/>
              <a:gd name="connsiteX122" fmla="*/ 1060050 w 1364222"/>
              <a:gd name="connsiteY122" fmla="*/ 1016189 h 1821336"/>
              <a:gd name="connsiteX123" fmla="*/ 1050082 w 1364222"/>
              <a:gd name="connsiteY123" fmla="*/ 1050936 h 1821336"/>
              <a:gd name="connsiteX124" fmla="*/ 1041822 w 1364222"/>
              <a:gd name="connsiteY124" fmla="*/ 1094084 h 1821336"/>
              <a:gd name="connsiteX125" fmla="*/ 1041252 w 1364222"/>
              <a:gd name="connsiteY125" fmla="*/ 1098356 h 1821336"/>
              <a:gd name="connsiteX126" fmla="*/ 1024591 w 1364222"/>
              <a:gd name="connsiteY126" fmla="*/ 1178244 h 1821336"/>
              <a:gd name="connsiteX127" fmla="*/ 970478 w 1364222"/>
              <a:gd name="connsiteY127" fmla="*/ 1342862 h 1821336"/>
              <a:gd name="connsiteX128" fmla="*/ 969196 w 1364222"/>
              <a:gd name="connsiteY128" fmla="*/ 1375045 h 1821336"/>
              <a:gd name="connsiteX129" fmla="*/ 984861 w 1364222"/>
              <a:gd name="connsiteY129" fmla="*/ 1447956 h 1821336"/>
              <a:gd name="connsiteX130" fmla="*/ 989702 w 1364222"/>
              <a:gd name="connsiteY130" fmla="*/ 1549917 h 1821336"/>
              <a:gd name="connsiteX131" fmla="*/ 980019 w 1364222"/>
              <a:gd name="connsiteY131" fmla="*/ 1597194 h 1821336"/>
              <a:gd name="connsiteX132" fmla="*/ 969481 w 1364222"/>
              <a:gd name="connsiteY132" fmla="*/ 1691180 h 1821336"/>
              <a:gd name="connsiteX133" fmla="*/ 971332 w 1364222"/>
              <a:gd name="connsiteY133" fmla="*/ 1762524 h 1821336"/>
              <a:gd name="connsiteX134" fmla="*/ 979165 w 1364222"/>
              <a:gd name="connsiteY134" fmla="*/ 1797128 h 1821336"/>
              <a:gd name="connsiteX135" fmla="*/ 967915 w 1364222"/>
              <a:gd name="connsiteY135" fmla="*/ 1817635 h 1821336"/>
              <a:gd name="connsiteX136" fmla="*/ 955526 w 1364222"/>
              <a:gd name="connsiteY136" fmla="*/ 1822476 h 1821336"/>
              <a:gd name="connsiteX137" fmla="*/ 935589 w 1364222"/>
              <a:gd name="connsiteY137" fmla="*/ 1822761 h 1821336"/>
              <a:gd name="connsiteX138" fmla="*/ 1165855 w 1364222"/>
              <a:gd name="connsiteY138" fmla="*/ 161200 h 1821336"/>
              <a:gd name="connsiteX139" fmla="*/ 1152897 w 1364222"/>
              <a:gd name="connsiteY139" fmla="*/ 171453 h 1821336"/>
              <a:gd name="connsiteX140" fmla="*/ 1078562 w 1364222"/>
              <a:gd name="connsiteY140" fmla="*/ 242085 h 1821336"/>
              <a:gd name="connsiteX141" fmla="*/ 993832 w 1364222"/>
              <a:gd name="connsiteY141" fmla="*/ 311293 h 1821336"/>
              <a:gd name="connsiteX142" fmla="*/ 954102 w 1364222"/>
              <a:gd name="connsiteY142" fmla="*/ 352448 h 1821336"/>
              <a:gd name="connsiteX143" fmla="*/ 921207 w 1364222"/>
              <a:gd name="connsiteY143" fmla="*/ 413112 h 1821336"/>
              <a:gd name="connsiteX144" fmla="*/ 822664 w 1364222"/>
              <a:gd name="connsiteY144" fmla="*/ 564059 h 1821336"/>
              <a:gd name="connsiteX145" fmla="*/ 810417 w 1364222"/>
              <a:gd name="connsiteY145" fmla="*/ 581575 h 1821336"/>
              <a:gd name="connsiteX146" fmla="*/ 801161 w 1364222"/>
              <a:gd name="connsiteY146" fmla="*/ 616748 h 1821336"/>
              <a:gd name="connsiteX147" fmla="*/ 796604 w 1364222"/>
              <a:gd name="connsiteY147" fmla="*/ 640102 h 1821336"/>
              <a:gd name="connsiteX148" fmla="*/ 793044 w 1364222"/>
              <a:gd name="connsiteY148" fmla="*/ 654485 h 1821336"/>
              <a:gd name="connsiteX149" fmla="*/ 803297 w 1364222"/>
              <a:gd name="connsiteY149" fmla="*/ 684105 h 1821336"/>
              <a:gd name="connsiteX150" fmla="*/ 822521 w 1364222"/>
              <a:gd name="connsiteY150" fmla="*/ 701621 h 1821336"/>
              <a:gd name="connsiteX151" fmla="*/ 876065 w 1364222"/>
              <a:gd name="connsiteY151" fmla="*/ 694358 h 1821336"/>
              <a:gd name="connsiteX152" fmla="*/ 899846 w 1364222"/>
              <a:gd name="connsiteY152" fmla="*/ 696352 h 1821336"/>
              <a:gd name="connsiteX153" fmla="*/ 958801 w 1364222"/>
              <a:gd name="connsiteY153" fmla="*/ 710022 h 1821336"/>
              <a:gd name="connsiteX154" fmla="*/ 967915 w 1364222"/>
              <a:gd name="connsiteY154" fmla="*/ 707317 h 1821336"/>
              <a:gd name="connsiteX155" fmla="*/ 988563 w 1364222"/>
              <a:gd name="connsiteY155" fmla="*/ 695497 h 1821336"/>
              <a:gd name="connsiteX156" fmla="*/ 1063467 w 1364222"/>
              <a:gd name="connsiteY156" fmla="*/ 646511 h 1821336"/>
              <a:gd name="connsiteX157" fmla="*/ 1142216 w 1364222"/>
              <a:gd name="connsiteY157" fmla="*/ 593964 h 1821336"/>
              <a:gd name="connsiteX158" fmla="*/ 1247452 w 1364222"/>
              <a:gd name="connsiteY158" fmla="*/ 504677 h 1821336"/>
              <a:gd name="connsiteX159" fmla="*/ 1244177 w 1364222"/>
              <a:gd name="connsiteY159" fmla="*/ 473918 h 1821336"/>
              <a:gd name="connsiteX160" fmla="*/ 1230506 w 1364222"/>
              <a:gd name="connsiteY160" fmla="*/ 448143 h 1821336"/>
              <a:gd name="connsiteX161" fmla="*/ 1208434 w 1364222"/>
              <a:gd name="connsiteY161" fmla="*/ 355154 h 1821336"/>
              <a:gd name="connsiteX162" fmla="*/ 1209004 w 1364222"/>
              <a:gd name="connsiteY162" fmla="*/ 223573 h 1821336"/>
              <a:gd name="connsiteX163" fmla="*/ 1196330 w 1364222"/>
              <a:gd name="connsiteY163" fmla="*/ 211042 h 1821336"/>
              <a:gd name="connsiteX164" fmla="*/ 1165855 w 1364222"/>
              <a:gd name="connsiteY164" fmla="*/ 184127 h 1821336"/>
              <a:gd name="connsiteX165" fmla="*/ 1165855 w 1364222"/>
              <a:gd name="connsiteY165" fmla="*/ 161200 h 182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1364222" h="1821336">
                <a:moveTo>
                  <a:pt x="935589" y="1822761"/>
                </a:moveTo>
                <a:cubicBezTo>
                  <a:pt x="909814" y="1816353"/>
                  <a:pt x="904118" y="1819628"/>
                  <a:pt x="877774" y="1817635"/>
                </a:cubicBezTo>
                <a:cubicBezTo>
                  <a:pt x="864103" y="1816638"/>
                  <a:pt x="827078" y="1820340"/>
                  <a:pt x="813407" y="1819771"/>
                </a:cubicBezTo>
                <a:cubicBezTo>
                  <a:pt x="804721" y="1819343"/>
                  <a:pt x="795892" y="1818631"/>
                  <a:pt x="787205" y="1817919"/>
                </a:cubicBezTo>
                <a:cubicBezTo>
                  <a:pt x="778234" y="1817207"/>
                  <a:pt x="769262" y="1816495"/>
                  <a:pt x="760291" y="1815356"/>
                </a:cubicBezTo>
                <a:cubicBezTo>
                  <a:pt x="757870" y="1815071"/>
                  <a:pt x="754880" y="1813362"/>
                  <a:pt x="753598" y="1811369"/>
                </a:cubicBezTo>
                <a:cubicBezTo>
                  <a:pt x="752886" y="1810372"/>
                  <a:pt x="754880" y="1806385"/>
                  <a:pt x="756588" y="1805245"/>
                </a:cubicBezTo>
                <a:cubicBezTo>
                  <a:pt x="763993" y="1800404"/>
                  <a:pt x="771398" y="1794992"/>
                  <a:pt x="779658" y="1791717"/>
                </a:cubicBezTo>
                <a:cubicBezTo>
                  <a:pt x="799594" y="1783600"/>
                  <a:pt x="860400" y="1756259"/>
                  <a:pt x="862109" y="1756116"/>
                </a:cubicBezTo>
                <a:cubicBezTo>
                  <a:pt x="881476" y="1753838"/>
                  <a:pt x="888739" y="1740025"/>
                  <a:pt x="889735" y="1723506"/>
                </a:cubicBezTo>
                <a:cubicBezTo>
                  <a:pt x="890875" y="1703427"/>
                  <a:pt x="889593" y="1683348"/>
                  <a:pt x="888739" y="1663269"/>
                </a:cubicBezTo>
                <a:cubicBezTo>
                  <a:pt x="887315" y="1631798"/>
                  <a:pt x="885891" y="1600327"/>
                  <a:pt x="883327" y="1568856"/>
                </a:cubicBezTo>
                <a:cubicBezTo>
                  <a:pt x="880337" y="1532971"/>
                  <a:pt x="875922" y="1497085"/>
                  <a:pt x="872505" y="1461199"/>
                </a:cubicBezTo>
                <a:cubicBezTo>
                  <a:pt x="871081" y="1445677"/>
                  <a:pt x="871508" y="1429871"/>
                  <a:pt x="869941" y="1414349"/>
                </a:cubicBezTo>
                <a:cubicBezTo>
                  <a:pt x="868660" y="1401532"/>
                  <a:pt x="865669" y="1388858"/>
                  <a:pt x="863248" y="1376042"/>
                </a:cubicBezTo>
                <a:cubicBezTo>
                  <a:pt x="862679" y="1372767"/>
                  <a:pt x="860970" y="1369777"/>
                  <a:pt x="860685" y="1366501"/>
                </a:cubicBezTo>
                <a:cubicBezTo>
                  <a:pt x="856413" y="1325916"/>
                  <a:pt x="843882" y="1284192"/>
                  <a:pt x="849720" y="1242753"/>
                </a:cubicBezTo>
                <a:cubicBezTo>
                  <a:pt x="853280" y="1217405"/>
                  <a:pt x="851002" y="1191203"/>
                  <a:pt x="849720" y="1165428"/>
                </a:cubicBezTo>
                <a:cubicBezTo>
                  <a:pt x="848438" y="1138941"/>
                  <a:pt x="851429" y="1112881"/>
                  <a:pt x="855131" y="1086821"/>
                </a:cubicBezTo>
                <a:cubicBezTo>
                  <a:pt x="858122" y="1066458"/>
                  <a:pt x="860258" y="1045952"/>
                  <a:pt x="862964" y="1025445"/>
                </a:cubicBezTo>
                <a:cubicBezTo>
                  <a:pt x="863248" y="1022882"/>
                  <a:pt x="864103" y="1020461"/>
                  <a:pt x="864672" y="1017898"/>
                </a:cubicBezTo>
                <a:cubicBezTo>
                  <a:pt x="866524" y="1009069"/>
                  <a:pt x="851144" y="1003373"/>
                  <a:pt x="842600" y="1005936"/>
                </a:cubicBezTo>
                <a:cubicBezTo>
                  <a:pt x="837046" y="1007503"/>
                  <a:pt x="834198" y="1005936"/>
                  <a:pt x="831635" y="1001379"/>
                </a:cubicBezTo>
                <a:cubicBezTo>
                  <a:pt x="826508" y="992266"/>
                  <a:pt x="818391" y="986997"/>
                  <a:pt x="808993" y="982867"/>
                </a:cubicBezTo>
                <a:cubicBezTo>
                  <a:pt x="800164" y="979022"/>
                  <a:pt x="791904" y="973896"/>
                  <a:pt x="783503" y="968911"/>
                </a:cubicBezTo>
                <a:cubicBezTo>
                  <a:pt x="779800" y="966633"/>
                  <a:pt x="776667" y="966206"/>
                  <a:pt x="773107" y="968769"/>
                </a:cubicBezTo>
                <a:cubicBezTo>
                  <a:pt x="772680" y="969054"/>
                  <a:pt x="772253" y="969339"/>
                  <a:pt x="771968" y="969481"/>
                </a:cubicBezTo>
                <a:cubicBezTo>
                  <a:pt x="758012" y="978452"/>
                  <a:pt x="756731" y="979164"/>
                  <a:pt x="744342" y="963643"/>
                </a:cubicBezTo>
                <a:cubicBezTo>
                  <a:pt x="741209" y="959655"/>
                  <a:pt x="737364" y="956095"/>
                  <a:pt x="733377" y="952962"/>
                </a:cubicBezTo>
                <a:cubicBezTo>
                  <a:pt x="714437" y="938437"/>
                  <a:pt x="695070" y="924339"/>
                  <a:pt x="676131" y="909529"/>
                </a:cubicBezTo>
                <a:cubicBezTo>
                  <a:pt x="655055" y="893010"/>
                  <a:pt x="634406" y="876065"/>
                  <a:pt x="613616" y="859119"/>
                </a:cubicBezTo>
                <a:cubicBezTo>
                  <a:pt x="610767" y="856698"/>
                  <a:pt x="607635" y="854134"/>
                  <a:pt x="605783" y="851002"/>
                </a:cubicBezTo>
                <a:cubicBezTo>
                  <a:pt x="592967" y="830068"/>
                  <a:pt x="573031" y="816255"/>
                  <a:pt x="556085" y="799452"/>
                </a:cubicBezTo>
                <a:cubicBezTo>
                  <a:pt x="545832" y="789341"/>
                  <a:pt x="535151" y="780085"/>
                  <a:pt x="525895" y="768693"/>
                </a:cubicBezTo>
                <a:cubicBezTo>
                  <a:pt x="514788" y="754737"/>
                  <a:pt x="511512" y="740069"/>
                  <a:pt x="511512" y="723408"/>
                </a:cubicBezTo>
                <a:cubicBezTo>
                  <a:pt x="511512" y="720845"/>
                  <a:pt x="512224" y="718282"/>
                  <a:pt x="512652" y="715719"/>
                </a:cubicBezTo>
                <a:cubicBezTo>
                  <a:pt x="513364" y="711589"/>
                  <a:pt x="511940" y="709453"/>
                  <a:pt x="507668" y="708883"/>
                </a:cubicBezTo>
                <a:cubicBezTo>
                  <a:pt x="457684" y="702190"/>
                  <a:pt x="411403" y="682539"/>
                  <a:pt x="363983" y="666732"/>
                </a:cubicBezTo>
                <a:cubicBezTo>
                  <a:pt x="346325" y="660751"/>
                  <a:pt x="327670" y="657618"/>
                  <a:pt x="309727" y="652349"/>
                </a:cubicBezTo>
                <a:cubicBezTo>
                  <a:pt x="299901" y="649359"/>
                  <a:pt x="289933" y="645656"/>
                  <a:pt x="281104" y="640387"/>
                </a:cubicBezTo>
                <a:cubicBezTo>
                  <a:pt x="233399" y="611479"/>
                  <a:pt x="187403" y="580151"/>
                  <a:pt x="142973" y="546259"/>
                </a:cubicBezTo>
                <a:cubicBezTo>
                  <a:pt x="139270" y="543411"/>
                  <a:pt x="135710" y="540135"/>
                  <a:pt x="130157" y="542271"/>
                </a:cubicBezTo>
                <a:cubicBezTo>
                  <a:pt x="128733" y="542841"/>
                  <a:pt x="125884" y="541987"/>
                  <a:pt x="125030" y="540847"/>
                </a:cubicBezTo>
                <a:cubicBezTo>
                  <a:pt x="121043" y="535009"/>
                  <a:pt x="114635" y="535151"/>
                  <a:pt x="108796" y="533300"/>
                </a:cubicBezTo>
                <a:cubicBezTo>
                  <a:pt x="99967" y="530452"/>
                  <a:pt x="91138" y="527746"/>
                  <a:pt x="82879" y="523617"/>
                </a:cubicBezTo>
                <a:cubicBezTo>
                  <a:pt x="69778" y="516924"/>
                  <a:pt x="55680" y="517920"/>
                  <a:pt x="41867" y="517066"/>
                </a:cubicBezTo>
                <a:cubicBezTo>
                  <a:pt x="37167" y="516781"/>
                  <a:pt x="32326" y="516639"/>
                  <a:pt x="27911" y="515072"/>
                </a:cubicBezTo>
                <a:cubicBezTo>
                  <a:pt x="25490" y="514218"/>
                  <a:pt x="24066" y="510658"/>
                  <a:pt x="22357" y="508237"/>
                </a:cubicBezTo>
                <a:cubicBezTo>
                  <a:pt x="24778" y="506955"/>
                  <a:pt x="27057" y="504819"/>
                  <a:pt x="29620" y="504535"/>
                </a:cubicBezTo>
                <a:cubicBezTo>
                  <a:pt x="40015" y="503253"/>
                  <a:pt x="50553" y="502398"/>
                  <a:pt x="61091" y="501402"/>
                </a:cubicBezTo>
                <a:cubicBezTo>
                  <a:pt x="61233" y="500832"/>
                  <a:pt x="61376" y="500120"/>
                  <a:pt x="61518" y="499550"/>
                </a:cubicBezTo>
                <a:cubicBezTo>
                  <a:pt x="60094" y="498696"/>
                  <a:pt x="58813" y="497414"/>
                  <a:pt x="57246" y="496987"/>
                </a:cubicBezTo>
                <a:cubicBezTo>
                  <a:pt x="48560" y="494566"/>
                  <a:pt x="40015" y="491576"/>
                  <a:pt x="31186" y="490294"/>
                </a:cubicBezTo>
                <a:cubicBezTo>
                  <a:pt x="19509" y="488585"/>
                  <a:pt x="9826" y="483032"/>
                  <a:pt x="0" y="477193"/>
                </a:cubicBezTo>
                <a:cubicBezTo>
                  <a:pt x="0" y="475342"/>
                  <a:pt x="0" y="473348"/>
                  <a:pt x="0" y="471497"/>
                </a:cubicBezTo>
                <a:cubicBezTo>
                  <a:pt x="4130" y="470073"/>
                  <a:pt x="8117" y="467937"/>
                  <a:pt x="12389" y="467225"/>
                </a:cubicBezTo>
                <a:cubicBezTo>
                  <a:pt x="23924" y="465231"/>
                  <a:pt x="35601" y="463807"/>
                  <a:pt x="48844" y="461956"/>
                </a:cubicBezTo>
                <a:cubicBezTo>
                  <a:pt x="46139" y="459962"/>
                  <a:pt x="44999" y="458823"/>
                  <a:pt x="43575" y="458254"/>
                </a:cubicBezTo>
                <a:cubicBezTo>
                  <a:pt x="38449" y="455833"/>
                  <a:pt x="33180" y="453697"/>
                  <a:pt x="28053" y="451276"/>
                </a:cubicBezTo>
                <a:cubicBezTo>
                  <a:pt x="23781" y="449282"/>
                  <a:pt x="20933" y="445864"/>
                  <a:pt x="22642" y="441023"/>
                </a:cubicBezTo>
                <a:cubicBezTo>
                  <a:pt x="24351" y="435896"/>
                  <a:pt x="28908" y="437463"/>
                  <a:pt x="32326" y="438602"/>
                </a:cubicBezTo>
                <a:cubicBezTo>
                  <a:pt x="44572" y="443016"/>
                  <a:pt x="57246" y="446576"/>
                  <a:pt x="68638" y="452557"/>
                </a:cubicBezTo>
                <a:cubicBezTo>
                  <a:pt x="88717" y="463238"/>
                  <a:pt x="107942" y="475627"/>
                  <a:pt x="127736" y="486734"/>
                </a:cubicBezTo>
                <a:cubicBezTo>
                  <a:pt x="131296" y="488728"/>
                  <a:pt x="136137" y="489155"/>
                  <a:pt x="140410" y="489013"/>
                </a:cubicBezTo>
                <a:cubicBezTo>
                  <a:pt x="146106" y="488870"/>
                  <a:pt x="150520" y="490152"/>
                  <a:pt x="153511" y="495563"/>
                </a:cubicBezTo>
                <a:cubicBezTo>
                  <a:pt x="154792" y="497842"/>
                  <a:pt x="157213" y="499978"/>
                  <a:pt x="159492" y="501117"/>
                </a:cubicBezTo>
                <a:cubicBezTo>
                  <a:pt x="200931" y="520626"/>
                  <a:pt x="243510" y="537145"/>
                  <a:pt x="286658" y="552667"/>
                </a:cubicBezTo>
                <a:cubicBezTo>
                  <a:pt x="299759" y="557366"/>
                  <a:pt x="313145" y="562493"/>
                  <a:pt x="324679" y="570182"/>
                </a:cubicBezTo>
                <a:cubicBezTo>
                  <a:pt x="347179" y="585277"/>
                  <a:pt x="372100" y="593252"/>
                  <a:pt x="397875" y="600087"/>
                </a:cubicBezTo>
                <a:cubicBezTo>
                  <a:pt x="427352" y="607919"/>
                  <a:pt x="456687" y="611622"/>
                  <a:pt x="487161" y="607207"/>
                </a:cubicBezTo>
                <a:cubicBezTo>
                  <a:pt x="513221" y="603362"/>
                  <a:pt x="539708" y="602650"/>
                  <a:pt x="565910" y="605783"/>
                </a:cubicBezTo>
                <a:cubicBezTo>
                  <a:pt x="576448" y="607065"/>
                  <a:pt x="578584" y="605783"/>
                  <a:pt x="582287" y="595957"/>
                </a:cubicBezTo>
                <a:cubicBezTo>
                  <a:pt x="586559" y="584565"/>
                  <a:pt x="581860" y="573885"/>
                  <a:pt x="579581" y="563205"/>
                </a:cubicBezTo>
                <a:cubicBezTo>
                  <a:pt x="575594" y="545119"/>
                  <a:pt x="563774" y="537715"/>
                  <a:pt x="545404" y="540563"/>
                </a:cubicBezTo>
                <a:cubicBezTo>
                  <a:pt x="536575" y="541987"/>
                  <a:pt x="527604" y="543838"/>
                  <a:pt x="518633" y="544407"/>
                </a:cubicBezTo>
                <a:cubicBezTo>
                  <a:pt x="503538" y="545547"/>
                  <a:pt x="497699" y="540990"/>
                  <a:pt x="493000" y="526607"/>
                </a:cubicBezTo>
                <a:cubicBezTo>
                  <a:pt x="492003" y="523474"/>
                  <a:pt x="491149" y="519487"/>
                  <a:pt x="488870" y="517778"/>
                </a:cubicBezTo>
                <a:cubicBezTo>
                  <a:pt x="479756" y="510800"/>
                  <a:pt x="481038" y="500690"/>
                  <a:pt x="480753" y="491433"/>
                </a:cubicBezTo>
                <a:cubicBezTo>
                  <a:pt x="480611" y="486592"/>
                  <a:pt x="480611" y="483744"/>
                  <a:pt x="475769" y="481465"/>
                </a:cubicBezTo>
                <a:cubicBezTo>
                  <a:pt x="466655" y="477336"/>
                  <a:pt x="465659" y="471639"/>
                  <a:pt x="471640" y="463238"/>
                </a:cubicBezTo>
                <a:cubicBezTo>
                  <a:pt x="476196" y="456972"/>
                  <a:pt x="481323" y="450849"/>
                  <a:pt x="484883" y="443871"/>
                </a:cubicBezTo>
                <a:cubicBezTo>
                  <a:pt x="486877" y="440168"/>
                  <a:pt x="486877" y="435042"/>
                  <a:pt x="486734" y="430627"/>
                </a:cubicBezTo>
                <a:cubicBezTo>
                  <a:pt x="486449" y="421229"/>
                  <a:pt x="484171" y="411830"/>
                  <a:pt x="485025" y="402574"/>
                </a:cubicBezTo>
                <a:cubicBezTo>
                  <a:pt x="486165" y="390612"/>
                  <a:pt x="488870" y="378650"/>
                  <a:pt x="492003" y="367115"/>
                </a:cubicBezTo>
                <a:cubicBezTo>
                  <a:pt x="494851" y="356578"/>
                  <a:pt x="496987" y="346609"/>
                  <a:pt x="508095" y="339204"/>
                </a:cubicBezTo>
                <a:cubicBezTo>
                  <a:pt x="516354" y="333793"/>
                  <a:pt x="524756" y="329948"/>
                  <a:pt x="533443" y="325676"/>
                </a:cubicBezTo>
                <a:cubicBezTo>
                  <a:pt x="555088" y="315138"/>
                  <a:pt x="578300" y="312005"/>
                  <a:pt x="601939" y="311863"/>
                </a:cubicBezTo>
                <a:cubicBezTo>
                  <a:pt x="624153" y="311863"/>
                  <a:pt x="643805" y="320550"/>
                  <a:pt x="658330" y="336641"/>
                </a:cubicBezTo>
                <a:cubicBezTo>
                  <a:pt x="675703" y="355866"/>
                  <a:pt x="687950" y="378935"/>
                  <a:pt x="695355" y="404140"/>
                </a:cubicBezTo>
                <a:cubicBezTo>
                  <a:pt x="700339" y="421371"/>
                  <a:pt x="703330" y="439314"/>
                  <a:pt x="708029" y="456687"/>
                </a:cubicBezTo>
                <a:cubicBezTo>
                  <a:pt x="711019" y="467937"/>
                  <a:pt x="715719" y="478760"/>
                  <a:pt x="719991" y="491006"/>
                </a:cubicBezTo>
                <a:cubicBezTo>
                  <a:pt x="730101" y="483744"/>
                  <a:pt x="738361" y="477478"/>
                  <a:pt x="746905" y="471639"/>
                </a:cubicBezTo>
                <a:cubicBezTo>
                  <a:pt x="768550" y="457257"/>
                  <a:pt x="788344" y="440453"/>
                  <a:pt x="804721" y="420232"/>
                </a:cubicBezTo>
                <a:cubicBezTo>
                  <a:pt x="839752" y="377084"/>
                  <a:pt x="874498" y="333936"/>
                  <a:pt x="908817" y="290218"/>
                </a:cubicBezTo>
                <a:cubicBezTo>
                  <a:pt x="922346" y="272987"/>
                  <a:pt x="936871" y="257465"/>
                  <a:pt x="956380" y="247070"/>
                </a:cubicBezTo>
                <a:cubicBezTo>
                  <a:pt x="962361" y="243794"/>
                  <a:pt x="1011917" y="206342"/>
                  <a:pt x="1032851" y="194238"/>
                </a:cubicBezTo>
                <a:cubicBezTo>
                  <a:pt x="1051221" y="183558"/>
                  <a:pt x="1069164" y="171738"/>
                  <a:pt x="1085825" y="158637"/>
                </a:cubicBezTo>
                <a:cubicBezTo>
                  <a:pt x="1109179" y="140410"/>
                  <a:pt x="1131251" y="120473"/>
                  <a:pt x="1142928" y="91708"/>
                </a:cubicBezTo>
                <a:cubicBezTo>
                  <a:pt x="1149621" y="75046"/>
                  <a:pt x="1155887" y="58101"/>
                  <a:pt x="1168134" y="44145"/>
                </a:cubicBezTo>
                <a:cubicBezTo>
                  <a:pt x="1173688" y="37879"/>
                  <a:pt x="1177817" y="30332"/>
                  <a:pt x="1182659" y="23354"/>
                </a:cubicBezTo>
                <a:cubicBezTo>
                  <a:pt x="1183371" y="22215"/>
                  <a:pt x="1184653" y="20791"/>
                  <a:pt x="1184368" y="19652"/>
                </a:cubicBezTo>
                <a:cubicBezTo>
                  <a:pt x="1183371" y="14383"/>
                  <a:pt x="1186931" y="11962"/>
                  <a:pt x="1190349" y="9399"/>
                </a:cubicBezTo>
                <a:cubicBezTo>
                  <a:pt x="1194194" y="6408"/>
                  <a:pt x="1198038" y="3133"/>
                  <a:pt x="1201741" y="0"/>
                </a:cubicBezTo>
                <a:cubicBezTo>
                  <a:pt x="1204589" y="0"/>
                  <a:pt x="1207437" y="0"/>
                  <a:pt x="1210285" y="0"/>
                </a:cubicBezTo>
                <a:cubicBezTo>
                  <a:pt x="1217263" y="6123"/>
                  <a:pt x="1220823" y="13386"/>
                  <a:pt x="1220965" y="22785"/>
                </a:cubicBezTo>
                <a:cubicBezTo>
                  <a:pt x="1220965" y="27057"/>
                  <a:pt x="1223671" y="31756"/>
                  <a:pt x="1226377" y="35458"/>
                </a:cubicBezTo>
                <a:cubicBezTo>
                  <a:pt x="1234636" y="46281"/>
                  <a:pt x="1243750" y="56676"/>
                  <a:pt x="1252152" y="67357"/>
                </a:cubicBezTo>
                <a:cubicBezTo>
                  <a:pt x="1254430" y="70205"/>
                  <a:pt x="1257136" y="74050"/>
                  <a:pt x="1256993" y="77467"/>
                </a:cubicBezTo>
                <a:cubicBezTo>
                  <a:pt x="1256281" y="91708"/>
                  <a:pt x="1264541" y="107230"/>
                  <a:pt x="1263117" y="128590"/>
                </a:cubicBezTo>
                <a:cubicBezTo>
                  <a:pt x="1266392" y="156074"/>
                  <a:pt x="1261550" y="163764"/>
                  <a:pt x="1264968" y="181422"/>
                </a:cubicBezTo>
                <a:cubicBezTo>
                  <a:pt x="1273085" y="222861"/>
                  <a:pt x="1343432" y="434187"/>
                  <a:pt x="1365647" y="499835"/>
                </a:cubicBezTo>
                <a:cubicBezTo>
                  <a:pt x="1365647" y="506955"/>
                  <a:pt x="1362229" y="534439"/>
                  <a:pt x="1359524" y="540705"/>
                </a:cubicBezTo>
                <a:cubicBezTo>
                  <a:pt x="1344999" y="575167"/>
                  <a:pt x="1349128" y="584280"/>
                  <a:pt x="1325062" y="612476"/>
                </a:cubicBezTo>
                <a:cubicBezTo>
                  <a:pt x="1293021" y="650355"/>
                  <a:pt x="1255569" y="683108"/>
                  <a:pt x="1224525" y="721984"/>
                </a:cubicBezTo>
                <a:cubicBezTo>
                  <a:pt x="1208861" y="741778"/>
                  <a:pt x="1147343" y="800591"/>
                  <a:pt x="1134242" y="811556"/>
                </a:cubicBezTo>
                <a:cubicBezTo>
                  <a:pt x="1121995" y="821809"/>
                  <a:pt x="1110176" y="832489"/>
                  <a:pt x="1102628" y="846729"/>
                </a:cubicBezTo>
                <a:cubicBezTo>
                  <a:pt x="1092803" y="860400"/>
                  <a:pt x="1096220" y="858691"/>
                  <a:pt x="1074575" y="873501"/>
                </a:cubicBezTo>
                <a:cubicBezTo>
                  <a:pt x="1086252" y="888311"/>
                  <a:pt x="1087534" y="904688"/>
                  <a:pt x="1087534" y="921491"/>
                </a:cubicBezTo>
                <a:cubicBezTo>
                  <a:pt x="1087534" y="929323"/>
                  <a:pt x="1091094" y="942852"/>
                  <a:pt x="1091663" y="950684"/>
                </a:cubicBezTo>
                <a:cubicBezTo>
                  <a:pt x="1091948" y="953674"/>
                  <a:pt x="1091378" y="957377"/>
                  <a:pt x="1089812" y="959940"/>
                </a:cubicBezTo>
                <a:cubicBezTo>
                  <a:pt x="1087534" y="963500"/>
                  <a:pt x="1083546" y="965779"/>
                  <a:pt x="1081125" y="969196"/>
                </a:cubicBezTo>
                <a:cubicBezTo>
                  <a:pt x="1076711" y="975462"/>
                  <a:pt x="1070445" y="976032"/>
                  <a:pt x="1068024" y="983152"/>
                </a:cubicBezTo>
                <a:cubicBezTo>
                  <a:pt x="1064322" y="993832"/>
                  <a:pt x="1062898" y="1005224"/>
                  <a:pt x="1060050" y="1016189"/>
                </a:cubicBezTo>
                <a:cubicBezTo>
                  <a:pt x="1056917" y="1027866"/>
                  <a:pt x="1052787" y="1039259"/>
                  <a:pt x="1050082" y="1050936"/>
                </a:cubicBezTo>
                <a:cubicBezTo>
                  <a:pt x="1046806" y="1065176"/>
                  <a:pt x="1044528" y="1079701"/>
                  <a:pt x="1041822" y="1094084"/>
                </a:cubicBezTo>
                <a:cubicBezTo>
                  <a:pt x="1041537" y="1095508"/>
                  <a:pt x="1041537" y="1096932"/>
                  <a:pt x="1041252" y="1098356"/>
                </a:cubicBezTo>
                <a:cubicBezTo>
                  <a:pt x="1035841" y="1124985"/>
                  <a:pt x="1032139" y="1152184"/>
                  <a:pt x="1024591" y="1178244"/>
                </a:cubicBezTo>
                <a:cubicBezTo>
                  <a:pt x="1008500" y="1233639"/>
                  <a:pt x="982725" y="1286043"/>
                  <a:pt x="970478" y="1342862"/>
                </a:cubicBezTo>
                <a:cubicBezTo>
                  <a:pt x="968200" y="1353685"/>
                  <a:pt x="966633" y="1364080"/>
                  <a:pt x="969196" y="1375045"/>
                </a:cubicBezTo>
                <a:cubicBezTo>
                  <a:pt x="974750" y="1399254"/>
                  <a:pt x="980304" y="1423605"/>
                  <a:pt x="984861" y="1447956"/>
                </a:cubicBezTo>
                <a:cubicBezTo>
                  <a:pt x="991127" y="1481705"/>
                  <a:pt x="994259" y="1515740"/>
                  <a:pt x="989702" y="1549917"/>
                </a:cubicBezTo>
                <a:cubicBezTo>
                  <a:pt x="987566" y="1565866"/>
                  <a:pt x="982155" y="1581388"/>
                  <a:pt x="980019" y="1597194"/>
                </a:cubicBezTo>
                <a:cubicBezTo>
                  <a:pt x="975889" y="1628381"/>
                  <a:pt x="973468" y="1659852"/>
                  <a:pt x="969481" y="1691180"/>
                </a:cubicBezTo>
                <a:cubicBezTo>
                  <a:pt x="966491" y="1715104"/>
                  <a:pt x="966776" y="1738886"/>
                  <a:pt x="971332" y="1762524"/>
                </a:cubicBezTo>
                <a:cubicBezTo>
                  <a:pt x="973611" y="1774202"/>
                  <a:pt x="977029" y="1785451"/>
                  <a:pt x="979165" y="1797128"/>
                </a:cubicBezTo>
                <a:cubicBezTo>
                  <a:pt x="981016" y="1807239"/>
                  <a:pt x="977313" y="1813362"/>
                  <a:pt x="967915" y="1817635"/>
                </a:cubicBezTo>
                <a:cubicBezTo>
                  <a:pt x="963928" y="1819486"/>
                  <a:pt x="959655" y="1820910"/>
                  <a:pt x="955526" y="1822476"/>
                </a:cubicBezTo>
                <a:cubicBezTo>
                  <a:pt x="948833" y="1822761"/>
                  <a:pt x="942282" y="1822761"/>
                  <a:pt x="935589" y="1822761"/>
                </a:cubicBezTo>
                <a:close/>
                <a:moveTo>
                  <a:pt x="1165855" y="161200"/>
                </a:moveTo>
                <a:cubicBezTo>
                  <a:pt x="1160871" y="165045"/>
                  <a:pt x="1156599" y="168036"/>
                  <a:pt x="1152897" y="171453"/>
                </a:cubicBezTo>
                <a:cubicBezTo>
                  <a:pt x="1128118" y="194950"/>
                  <a:pt x="1103340" y="218447"/>
                  <a:pt x="1078562" y="242085"/>
                </a:cubicBezTo>
                <a:cubicBezTo>
                  <a:pt x="1052075" y="267291"/>
                  <a:pt x="1025303" y="291927"/>
                  <a:pt x="993832" y="311293"/>
                </a:cubicBezTo>
                <a:cubicBezTo>
                  <a:pt x="977598" y="321262"/>
                  <a:pt x="963928" y="335502"/>
                  <a:pt x="954102" y="352448"/>
                </a:cubicBezTo>
                <a:cubicBezTo>
                  <a:pt x="942709" y="372384"/>
                  <a:pt x="932029" y="392748"/>
                  <a:pt x="921207" y="413112"/>
                </a:cubicBezTo>
                <a:cubicBezTo>
                  <a:pt x="892726" y="466228"/>
                  <a:pt x="863391" y="518917"/>
                  <a:pt x="822664" y="564059"/>
                </a:cubicBezTo>
                <a:cubicBezTo>
                  <a:pt x="817964" y="569328"/>
                  <a:pt x="813977" y="575451"/>
                  <a:pt x="810417" y="581575"/>
                </a:cubicBezTo>
                <a:cubicBezTo>
                  <a:pt x="804151" y="592397"/>
                  <a:pt x="800591" y="603790"/>
                  <a:pt x="801161" y="616748"/>
                </a:cubicBezTo>
                <a:cubicBezTo>
                  <a:pt x="801445" y="624438"/>
                  <a:pt x="798313" y="632413"/>
                  <a:pt x="796604" y="640102"/>
                </a:cubicBezTo>
                <a:cubicBezTo>
                  <a:pt x="795464" y="644944"/>
                  <a:pt x="793898" y="649643"/>
                  <a:pt x="793044" y="654485"/>
                </a:cubicBezTo>
                <a:cubicBezTo>
                  <a:pt x="791050" y="666162"/>
                  <a:pt x="799594" y="674279"/>
                  <a:pt x="803297" y="684105"/>
                </a:cubicBezTo>
                <a:cubicBezTo>
                  <a:pt x="805290" y="689659"/>
                  <a:pt x="817395" y="704184"/>
                  <a:pt x="822521" y="701621"/>
                </a:cubicBezTo>
                <a:cubicBezTo>
                  <a:pt x="839467" y="693361"/>
                  <a:pt x="857552" y="692222"/>
                  <a:pt x="876065" y="694358"/>
                </a:cubicBezTo>
                <a:cubicBezTo>
                  <a:pt x="884039" y="695355"/>
                  <a:pt x="891871" y="696067"/>
                  <a:pt x="899846" y="696352"/>
                </a:cubicBezTo>
                <a:cubicBezTo>
                  <a:pt x="919498" y="696921"/>
                  <a:pt x="939149" y="710022"/>
                  <a:pt x="958801" y="710022"/>
                </a:cubicBezTo>
                <a:cubicBezTo>
                  <a:pt x="961934" y="710022"/>
                  <a:pt x="966206" y="709310"/>
                  <a:pt x="967915" y="707317"/>
                </a:cubicBezTo>
                <a:cubicBezTo>
                  <a:pt x="973326" y="700481"/>
                  <a:pt x="980873" y="698061"/>
                  <a:pt x="988563" y="695497"/>
                </a:cubicBezTo>
                <a:cubicBezTo>
                  <a:pt x="992693" y="694073"/>
                  <a:pt x="1052787" y="653204"/>
                  <a:pt x="1063467" y="646511"/>
                </a:cubicBezTo>
                <a:cubicBezTo>
                  <a:pt x="1090239" y="629707"/>
                  <a:pt x="1116157" y="611907"/>
                  <a:pt x="1142216" y="593964"/>
                </a:cubicBezTo>
                <a:cubicBezTo>
                  <a:pt x="1177817" y="569470"/>
                  <a:pt x="1216124" y="534439"/>
                  <a:pt x="1247452" y="504677"/>
                </a:cubicBezTo>
                <a:cubicBezTo>
                  <a:pt x="1256139" y="496418"/>
                  <a:pt x="1249588" y="484598"/>
                  <a:pt x="1244177" y="473918"/>
                </a:cubicBezTo>
                <a:cubicBezTo>
                  <a:pt x="1239905" y="465231"/>
                  <a:pt x="1234921" y="456829"/>
                  <a:pt x="1230506" y="448143"/>
                </a:cubicBezTo>
                <a:cubicBezTo>
                  <a:pt x="1215554" y="418950"/>
                  <a:pt x="1207295" y="388618"/>
                  <a:pt x="1208434" y="355154"/>
                </a:cubicBezTo>
                <a:cubicBezTo>
                  <a:pt x="1210000" y="311293"/>
                  <a:pt x="1209004" y="267433"/>
                  <a:pt x="1209004" y="223573"/>
                </a:cubicBezTo>
                <a:cubicBezTo>
                  <a:pt x="1209004" y="209333"/>
                  <a:pt x="1209288" y="210757"/>
                  <a:pt x="1196330" y="211042"/>
                </a:cubicBezTo>
                <a:cubicBezTo>
                  <a:pt x="1178814" y="211469"/>
                  <a:pt x="1167564" y="201643"/>
                  <a:pt x="1165855" y="184127"/>
                </a:cubicBezTo>
                <a:cubicBezTo>
                  <a:pt x="1165286" y="177007"/>
                  <a:pt x="1165855" y="169887"/>
                  <a:pt x="1165855" y="161200"/>
                </a:cubicBezTo>
                <a:close/>
              </a:path>
            </a:pathLst>
          </a:custGeom>
          <a:solidFill>
            <a:schemeClr val="accent4"/>
          </a:solidFill>
          <a:ln w="1420" cap="flat">
            <a:noFill/>
            <a:prstDash val="solid"/>
            <a:miter/>
          </a:ln>
        </p:spPr>
        <p:txBody>
          <a:bodyPr rtlCol="0" anchor="ctr"/>
          <a:lstStyle/>
          <a:p>
            <a:endParaRPr lang="en-US" dirty="0"/>
          </a:p>
        </p:txBody>
      </p:sp>
      <p:cxnSp>
        <p:nvCxnSpPr>
          <p:cNvPr id="6" name="Straight Connector 5"/>
          <p:cNvCxnSpPr/>
          <p:nvPr/>
        </p:nvCxnSpPr>
        <p:spPr>
          <a:xfrm flipV="1">
            <a:off x="739588" y="1295600"/>
            <a:ext cx="10340788" cy="50787"/>
          </a:xfrm>
          <a:prstGeom prst="line">
            <a:avLst/>
          </a:prstGeom>
          <a:ln w="7620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39732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0060" y="545515"/>
            <a:ext cx="5011180" cy="614079"/>
          </a:xfrm>
          <a:prstGeom prst="rect">
            <a:avLst/>
          </a:prstGeom>
        </p:spPr>
        <p:txBody>
          <a:bodyPr wrap="none">
            <a:spAutoFit/>
          </a:bodyPr>
          <a:lstStyle/>
          <a:p>
            <a:pPr marL="575945" indent="-6350">
              <a:lnSpc>
                <a:spcPct val="200000"/>
              </a:lnSpc>
            </a:pPr>
            <a:r>
              <a:rPr lang="en-IN" sz="2000" b="1"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Block diagram for attendance tracking</a:t>
            </a:r>
            <a:endParaRPr lang="en-IN" sz="2000" dirty="0">
              <a:solidFill>
                <a:srgbClr val="0000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190190" y="1757362"/>
            <a:ext cx="8924208" cy="4132450"/>
          </a:xfrm>
          <a:prstGeom prst="rect">
            <a:avLst/>
          </a:prstGeom>
        </p:spPr>
      </p:pic>
      <p:cxnSp>
        <p:nvCxnSpPr>
          <p:cNvPr id="5" name="Straight Connector 4"/>
          <p:cNvCxnSpPr/>
          <p:nvPr/>
        </p:nvCxnSpPr>
        <p:spPr>
          <a:xfrm flipV="1">
            <a:off x="739588" y="1438835"/>
            <a:ext cx="7879977" cy="13447"/>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3">
            <a:extLst>
              <a:ext uri="{FF2B5EF4-FFF2-40B4-BE49-F238E27FC236}">
                <a16:creationId xmlns:a16="http://schemas.microsoft.com/office/drawing/2014/main" xmlns="" id="{A8C9BF4F-2165-4460-966B-90C9E43DB10D}"/>
              </a:ext>
            </a:extLst>
          </p:cNvPr>
          <p:cNvSpPr/>
          <p:nvPr/>
        </p:nvSpPr>
        <p:spPr>
          <a:xfrm>
            <a:off x="739588" y="4289613"/>
            <a:ext cx="2273520" cy="2080092"/>
          </a:xfrm>
          <a:custGeom>
            <a:avLst/>
            <a:gdLst>
              <a:gd name="connsiteX0" fmla="*/ 855183 w 1171182"/>
              <a:gd name="connsiteY0" fmla="*/ 723974 h 839438"/>
              <a:gd name="connsiteX1" fmla="*/ 837588 w 1171182"/>
              <a:gd name="connsiteY1" fmla="*/ 784824 h 839438"/>
              <a:gd name="connsiteX2" fmla="*/ 816327 w 1171182"/>
              <a:gd name="connsiteY2" fmla="*/ 810850 h 839438"/>
              <a:gd name="connsiteX3" fmla="*/ 664385 w 1171182"/>
              <a:gd name="connsiteY3" fmla="*/ 832844 h 839438"/>
              <a:gd name="connsiteX4" fmla="*/ 657970 w 1171182"/>
              <a:gd name="connsiteY4" fmla="*/ 832294 h 839438"/>
              <a:gd name="connsiteX5" fmla="*/ 654854 w 1171182"/>
              <a:gd name="connsiteY5" fmla="*/ 829545 h 839438"/>
              <a:gd name="connsiteX6" fmla="*/ 698843 w 1171182"/>
              <a:gd name="connsiteY6" fmla="*/ 814882 h 839438"/>
              <a:gd name="connsiteX7" fmla="*/ 728901 w 1171182"/>
              <a:gd name="connsiteY7" fmla="*/ 806818 h 839438"/>
              <a:gd name="connsiteX8" fmla="*/ 738249 w 1171182"/>
              <a:gd name="connsiteY8" fmla="*/ 790872 h 839438"/>
              <a:gd name="connsiteX9" fmla="*/ 631028 w 1171182"/>
              <a:gd name="connsiteY9" fmla="*/ 784274 h 839438"/>
              <a:gd name="connsiteX10" fmla="*/ 630661 w 1171182"/>
              <a:gd name="connsiteY10" fmla="*/ 781708 h 839438"/>
              <a:gd name="connsiteX11" fmla="*/ 642941 w 1171182"/>
              <a:gd name="connsiteY11" fmla="*/ 778226 h 839438"/>
              <a:gd name="connsiteX12" fmla="*/ 679598 w 1171182"/>
              <a:gd name="connsiteY12" fmla="*/ 770711 h 839438"/>
              <a:gd name="connsiteX13" fmla="*/ 771423 w 1171182"/>
              <a:gd name="connsiteY13" fmla="*/ 676137 h 839438"/>
              <a:gd name="connsiteX14" fmla="*/ 769590 w 1171182"/>
              <a:gd name="connsiteY14" fmla="*/ 662757 h 839438"/>
              <a:gd name="connsiteX15" fmla="*/ 757493 w 1171182"/>
              <a:gd name="connsiteY15" fmla="*/ 667156 h 839438"/>
              <a:gd name="connsiteX16" fmla="*/ 677032 w 1171182"/>
              <a:gd name="connsiteY16" fmla="*/ 681452 h 839438"/>
              <a:gd name="connsiteX17" fmla="*/ 653388 w 1171182"/>
              <a:gd name="connsiteY17" fmla="*/ 672104 h 839438"/>
              <a:gd name="connsiteX18" fmla="*/ 628462 w 1171182"/>
              <a:gd name="connsiteY18" fmla="*/ 667339 h 839438"/>
              <a:gd name="connsiteX19" fmla="*/ 616548 w 1171182"/>
              <a:gd name="connsiteY19" fmla="*/ 667156 h 839438"/>
              <a:gd name="connsiteX20" fmla="*/ 600053 w 1171182"/>
              <a:gd name="connsiteY20" fmla="*/ 654509 h 839438"/>
              <a:gd name="connsiteX21" fmla="*/ 596937 w 1171182"/>
              <a:gd name="connsiteY21" fmla="*/ 648094 h 839438"/>
              <a:gd name="connsiteX22" fmla="*/ 585207 w 1171182"/>
              <a:gd name="connsiteY22" fmla="*/ 627017 h 839438"/>
              <a:gd name="connsiteX23" fmla="*/ 572010 w 1171182"/>
              <a:gd name="connsiteY23" fmla="*/ 612537 h 839438"/>
              <a:gd name="connsiteX24" fmla="*/ 568894 w 1171182"/>
              <a:gd name="connsiteY24" fmla="*/ 584678 h 839438"/>
              <a:gd name="connsiteX25" fmla="*/ 587406 w 1171182"/>
              <a:gd name="connsiteY25" fmla="*/ 566900 h 839438"/>
              <a:gd name="connsiteX26" fmla="*/ 579891 w 1171182"/>
              <a:gd name="connsiteY26" fmla="*/ 528410 h 839438"/>
              <a:gd name="connsiteX27" fmla="*/ 516842 w 1171182"/>
              <a:gd name="connsiteY27" fmla="*/ 506599 h 839438"/>
              <a:gd name="connsiteX28" fmla="*/ 441329 w 1171182"/>
              <a:gd name="connsiteY28" fmla="*/ 447215 h 839438"/>
              <a:gd name="connsiteX29" fmla="*/ 396608 w 1171182"/>
              <a:gd name="connsiteY29" fmla="*/ 358323 h 839438"/>
              <a:gd name="connsiteX30" fmla="*/ 395142 w 1171182"/>
              <a:gd name="connsiteY30" fmla="*/ 348609 h 839438"/>
              <a:gd name="connsiteX31" fmla="*/ 393675 w 1171182"/>
              <a:gd name="connsiteY31" fmla="*/ 271630 h 839438"/>
              <a:gd name="connsiteX32" fmla="*/ 391842 w 1171182"/>
              <a:gd name="connsiteY32" fmla="*/ 259167 h 839438"/>
              <a:gd name="connsiteX33" fmla="*/ 382495 w 1171182"/>
              <a:gd name="connsiteY33" fmla="*/ 267414 h 839438"/>
              <a:gd name="connsiteX34" fmla="*/ 365450 w 1171182"/>
              <a:gd name="connsiteY34" fmla="*/ 288858 h 839438"/>
              <a:gd name="connsiteX35" fmla="*/ 326227 w 1171182"/>
              <a:gd name="connsiteY35" fmla="*/ 331014 h 839438"/>
              <a:gd name="connsiteX36" fmla="*/ 287371 w 1171182"/>
              <a:gd name="connsiteY36" fmla="*/ 375735 h 839438"/>
              <a:gd name="connsiteX37" fmla="*/ 259328 w 1171182"/>
              <a:gd name="connsiteY37" fmla="*/ 408176 h 839438"/>
              <a:gd name="connsiteX38" fmla="*/ 185832 w 1171182"/>
              <a:gd name="connsiteY38" fmla="*/ 522728 h 839438"/>
              <a:gd name="connsiteX39" fmla="*/ 128831 w 1171182"/>
              <a:gd name="connsiteY39" fmla="*/ 659458 h 839438"/>
              <a:gd name="connsiteX40" fmla="*/ 114534 w 1171182"/>
              <a:gd name="connsiteY40" fmla="*/ 709494 h 839438"/>
              <a:gd name="connsiteX41" fmla="*/ 130113 w 1171182"/>
              <a:gd name="connsiteY41" fmla="*/ 736254 h 839438"/>
              <a:gd name="connsiteX42" fmla="*/ 147159 w 1171182"/>
              <a:gd name="connsiteY42" fmla="*/ 745051 h 839438"/>
              <a:gd name="connsiteX43" fmla="*/ 199761 w 1171182"/>
              <a:gd name="connsiteY43" fmla="*/ 767595 h 839438"/>
              <a:gd name="connsiteX44" fmla="*/ 227620 w 1171182"/>
              <a:gd name="connsiteY44" fmla="*/ 778776 h 839438"/>
              <a:gd name="connsiteX45" fmla="*/ 234952 w 1171182"/>
              <a:gd name="connsiteY45" fmla="*/ 789406 h 839438"/>
              <a:gd name="connsiteX46" fmla="*/ 223955 w 1171182"/>
              <a:gd name="connsiteY46" fmla="*/ 793988 h 839438"/>
              <a:gd name="connsiteX47" fmla="*/ 187665 w 1171182"/>
              <a:gd name="connsiteY47" fmla="*/ 794171 h 839438"/>
              <a:gd name="connsiteX48" fmla="*/ 186565 w 1171182"/>
              <a:gd name="connsiteY48" fmla="*/ 796737 h 839438"/>
              <a:gd name="connsiteX49" fmla="*/ 198295 w 1171182"/>
              <a:gd name="connsiteY49" fmla="*/ 803519 h 839438"/>
              <a:gd name="connsiteX50" fmla="*/ 216623 w 1171182"/>
              <a:gd name="connsiteY50" fmla="*/ 815066 h 839438"/>
              <a:gd name="connsiteX51" fmla="*/ 214791 w 1171182"/>
              <a:gd name="connsiteY51" fmla="*/ 828079 h 839438"/>
              <a:gd name="connsiteX52" fmla="*/ 177034 w 1171182"/>
              <a:gd name="connsiteY52" fmla="*/ 837976 h 839438"/>
              <a:gd name="connsiteX53" fmla="*/ 86309 w 1171182"/>
              <a:gd name="connsiteY53" fmla="*/ 833761 h 839438"/>
              <a:gd name="connsiteX54" fmla="*/ 38472 w 1171182"/>
              <a:gd name="connsiteY54" fmla="*/ 834677 h 839438"/>
              <a:gd name="connsiteX55" fmla="*/ 4198 w 1171182"/>
              <a:gd name="connsiteY55" fmla="*/ 778409 h 839438"/>
              <a:gd name="connsiteX56" fmla="*/ 29124 w 1171182"/>
              <a:gd name="connsiteY56" fmla="*/ 669172 h 839438"/>
              <a:gd name="connsiteX57" fmla="*/ 40121 w 1171182"/>
              <a:gd name="connsiteY57" fmla="*/ 537941 h 839438"/>
              <a:gd name="connsiteX58" fmla="*/ 92907 w 1171182"/>
              <a:gd name="connsiteY58" fmla="*/ 412575 h 839438"/>
              <a:gd name="connsiteX59" fmla="*/ 112152 w 1171182"/>
              <a:gd name="connsiteY59" fmla="*/ 394796 h 839438"/>
              <a:gd name="connsiteX60" fmla="*/ 127914 w 1171182"/>
              <a:gd name="connsiteY60" fmla="*/ 374269 h 839438"/>
              <a:gd name="connsiteX61" fmla="*/ 133962 w 1171182"/>
              <a:gd name="connsiteY61" fmla="*/ 361989 h 839438"/>
              <a:gd name="connsiteX62" fmla="*/ 172635 w 1171182"/>
              <a:gd name="connsiteY62" fmla="*/ 274562 h 839438"/>
              <a:gd name="connsiteX63" fmla="*/ 225971 w 1171182"/>
              <a:gd name="connsiteY63" fmla="*/ 164959 h 839438"/>
              <a:gd name="connsiteX64" fmla="*/ 237151 w 1171182"/>
              <a:gd name="connsiteY64" fmla="*/ 143331 h 839438"/>
              <a:gd name="connsiteX65" fmla="*/ 262261 w 1171182"/>
              <a:gd name="connsiteY65" fmla="*/ 87430 h 839438"/>
              <a:gd name="connsiteX66" fmla="*/ 282789 w 1171182"/>
              <a:gd name="connsiteY66" fmla="*/ 44541 h 839438"/>
              <a:gd name="connsiteX67" fmla="*/ 315047 w 1171182"/>
              <a:gd name="connsiteY67" fmla="*/ 6052 h 839438"/>
              <a:gd name="connsiteX68" fmla="*/ 329526 w 1171182"/>
              <a:gd name="connsiteY68" fmla="*/ 920 h 839438"/>
              <a:gd name="connsiteX69" fmla="*/ 490999 w 1171182"/>
              <a:gd name="connsiteY69" fmla="*/ 95128 h 839438"/>
              <a:gd name="connsiteX70" fmla="*/ 518675 w 1171182"/>
              <a:gd name="connsiteY70" fmla="*/ 140215 h 839438"/>
              <a:gd name="connsiteX71" fmla="*/ 532971 w 1171182"/>
              <a:gd name="connsiteY71" fmla="*/ 175956 h 839438"/>
              <a:gd name="connsiteX72" fmla="*/ 539386 w 1171182"/>
              <a:gd name="connsiteY72" fmla="*/ 194651 h 839438"/>
              <a:gd name="connsiteX73" fmla="*/ 557714 w 1171182"/>
              <a:gd name="connsiteY73" fmla="*/ 233140 h 839438"/>
              <a:gd name="connsiteX74" fmla="*/ 616365 w 1171182"/>
              <a:gd name="connsiteY74" fmla="*/ 347876 h 839438"/>
              <a:gd name="connsiteX75" fmla="*/ 648073 w 1171182"/>
              <a:gd name="connsiteY75" fmla="*/ 399195 h 839438"/>
              <a:gd name="connsiteX76" fmla="*/ 674832 w 1171182"/>
              <a:gd name="connsiteY76" fmla="*/ 434935 h 839438"/>
              <a:gd name="connsiteX77" fmla="*/ 686379 w 1171182"/>
              <a:gd name="connsiteY77" fmla="*/ 445199 h 839438"/>
              <a:gd name="connsiteX78" fmla="*/ 731834 w 1171182"/>
              <a:gd name="connsiteY78" fmla="*/ 491937 h 839438"/>
              <a:gd name="connsiteX79" fmla="*/ 761892 w 1171182"/>
              <a:gd name="connsiteY79" fmla="*/ 518696 h 839438"/>
              <a:gd name="connsiteX80" fmla="*/ 787552 w 1171182"/>
              <a:gd name="connsiteY80" fmla="*/ 556086 h 839438"/>
              <a:gd name="connsiteX81" fmla="*/ 791401 w 1171182"/>
              <a:gd name="connsiteY81" fmla="*/ 573864 h 839438"/>
              <a:gd name="connsiteX82" fmla="*/ 812478 w 1171182"/>
              <a:gd name="connsiteY82" fmla="*/ 588161 h 839438"/>
              <a:gd name="connsiteX83" fmla="*/ 840704 w 1171182"/>
              <a:gd name="connsiteY83" fmla="*/ 601174 h 839438"/>
              <a:gd name="connsiteX84" fmla="*/ 906503 w 1171182"/>
              <a:gd name="connsiteY84" fmla="*/ 663673 h 839438"/>
              <a:gd name="connsiteX85" fmla="*/ 995395 w 1171182"/>
              <a:gd name="connsiteY85" fmla="*/ 745601 h 839438"/>
              <a:gd name="connsiteX86" fmla="*/ 1090153 w 1171182"/>
              <a:gd name="connsiteY86" fmla="*/ 788306 h 839438"/>
              <a:gd name="connsiteX87" fmla="*/ 1162550 w 1171182"/>
              <a:gd name="connsiteY87" fmla="*/ 798753 h 839438"/>
              <a:gd name="connsiteX88" fmla="*/ 1171897 w 1171182"/>
              <a:gd name="connsiteY88" fmla="*/ 809017 h 839438"/>
              <a:gd name="connsiteX89" fmla="*/ 1161084 w 1171182"/>
              <a:gd name="connsiteY89" fmla="*/ 822214 h 839438"/>
              <a:gd name="connsiteX90" fmla="*/ 1084288 w 1171182"/>
              <a:gd name="connsiteY90" fmla="*/ 825879 h 839438"/>
              <a:gd name="connsiteX91" fmla="*/ 1028570 w 1171182"/>
              <a:gd name="connsiteY91" fmla="*/ 823130 h 839438"/>
              <a:gd name="connsiteX92" fmla="*/ 1005293 w 1171182"/>
              <a:gd name="connsiteY92" fmla="*/ 810300 h 839438"/>
              <a:gd name="connsiteX93" fmla="*/ 986781 w 1171182"/>
              <a:gd name="connsiteY93" fmla="*/ 792888 h 839438"/>
              <a:gd name="connsiteX94" fmla="*/ 855183 w 1171182"/>
              <a:gd name="connsiteY94" fmla="*/ 723974 h 83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171182" h="839438">
                <a:moveTo>
                  <a:pt x="855183" y="723974"/>
                </a:moveTo>
                <a:cubicBezTo>
                  <a:pt x="844920" y="744135"/>
                  <a:pt x="840337" y="764479"/>
                  <a:pt x="837588" y="784824"/>
                </a:cubicBezTo>
                <a:cubicBezTo>
                  <a:pt x="835755" y="798570"/>
                  <a:pt x="829524" y="805535"/>
                  <a:pt x="816327" y="810850"/>
                </a:cubicBezTo>
                <a:cubicBezTo>
                  <a:pt x="767207" y="830278"/>
                  <a:pt x="716438" y="835044"/>
                  <a:pt x="664385" y="832844"/>
                </a:cubicBezTo>
                <a:cubicBezTo>
                  <a:pt x="662186" y="832844"/>
                  <a:pt x="660170" y="832478"/>
                  <a:pt x="657970" y="832294"/>
                </a:cubicBezTo>
                <a:cubicBezTo>
                  <a:pt x="657420" y="832294"/>
                  <a:pt x="657054" y="831561"/>
                  <a:pt x="654854" y="829545"/>
                </a:cubicBezTo>
                <a:cubicBezTo>
                  <a:pt x="670250" y="824413"/>
                  <a:pt x="684546" y="819464"/>
                  <a:pt x="698843" y="814882"/>
                </a:cubicBezTo>
                <a:cubicBezTo>
                  <a:pt x="708740" y="811767"/>
                  <a:pt x="719004" y="809750"/>
                  <a:pt x="728901" y="806818"/>
                </a:cubicBezTo>
                <a:cubicBezTo>
                  <a:pt x="735682" y="804802"/>
                  <a:pt x="739531" y="800036"/>
                  <a:pt x="738249" y="790872"/>
                </a:cubicBezTo>
                <a:cubicBezTo>
                  <a:pt x="702691" y="788673"/>
                  <a:pt x="666768" y="786473"/>
                  <a:pt x="631028" y="784274"/>
                </a:cubicBezTo>
                <a:cubicBezTo>
                  <a:pt x="630844" y="783358"/>
                  <a:pt x="630844" y="782624"/>
                  <a:pt x="630661" y="781708"/>
                </a:cubicBezTo>
                <a:cubicBezTo>
                  <a:pt x="634693" y="780425"/>
                  <a:pt x="638909" y="778959"/>
                  <a:pt x="642941" y="778226"/>
                </a:cubicBezTo>
                <a:cubicBezTo>
                  <a:pt x="655221" y="775660"/>
                  <a:pt x="667684" y="774010"/>
                  <a:pt x="679598" y="770711"/>
                </a:cubicBezTo>
                <a:cubicBezTo>
                  <a:pt x="728351" y="756965"/>
                  <a:pt x="756943" y="723241"/>
                  <a:pt x="771423" y="676137"/>
                </a:cubicBezTo>
                <a:cubicBezTo>
                  <a:pt x="772706" y="672288"/>
                  <a:pt x="770323" y="667156"/>
                  <a:pt x="769590" y="662757"/>
                </a:cubicBezTo>
                <a:cubicBezTo>
                  <a:pt x="765558" y="664223"/>
                  <a:pt x="759876" y="664407"/>
                  <a:pt x="757493" y="667156"/>
                </a:cubicBezTo>
                <a:cubicBezTo>
                  <a:pt x="734583" y="694648"/>
                  <a:pt x="705441" y="686767"/>
                  <a:pt x="677032" y="681452"/>
                </a:cubicBezTo>
                <a:cubicBezTo>
                  <a:pt x="668784" y="679986"/>
                  <a:pt x="661453" y="674487"/>
                  <a:pt x="653388" y="672104"/>
                </a:cubicBezTo>
                <a:cubicBezTo>
                  <a:pt x="645324" y="669722"/>
                  <a:pt x="636893" y="668622"/>
                  <a:pt x="628462" y="667339"/>
                </a:cubicBezTo>
                <a:cubicBezTo>
                  <a:pt x="624613" y="666789"/>
                  <a:pt x="620580" y="666973"/>
                  <a:pt x="616548" y="667156"/>
                </a:cubicBezTo>
                <a:cubicBezTo>
                  <a:pt x="607567" y="667522"/>
                  <a:pt x="600969" y="665140"/>
                  <a:pt x="600053" y="654509"/>
                </a:cubicBezTo>
                <a:cubicBezTo>
                  <a:pt x="599869" y="652310"/>
                  <a:pt x="598586" y="649011"/>
                  <a:pt x="596937" y="648094"/>
                </a:cubicBezTo>
                <a:cubicBezTo>
                  <a:pt x="587773" y="643695"/>
                  <a:pt x="588322" y="634531"/>
                  <a:pt x="585207" y="627017"/>
                </a:cubicBezTo>
                <a:cubicBezTo>
                  <a:pt x="583007" y="621335"/>
                  <a:pt x="577142" y="616570"/>
                  <a:pt x="572010" y="612537"/>
                </a:cubicBezTo>
                <a:cubicBezTo>
                  <a:pt x="559914" y="603190"/>
                  <a:pt x="558631" y="595858"/>
                  <a:pt x="568894" y="584678"/>
                </a:cubicBezTo>
                <a:cubicBezTo>
                  <a:pt x="574576" y="578447"/>
                  <a:pt x="581358" y="572948"/>
                  <a:pt x="587406" y="566900"/>
                </a:cubicBezTo>
                <a:cubicBezTo>
                  <a:pt x="598953" y="555170"/>
                  <a:pt x="595287" y="534275"/>
                  <a:pt x="579891" y="528410"/>
                </a:cubicBezTo>
                <a:cubicBezTo>
                  <a:pt x="559180" y="520529"/>
                  <a:pt x="537920" y="513747"/>
                  <a:pt x="516842" y="506599"/>
                </a:cubicBezTo>
                <a:cubicBezTo>
                  <a:pt x="484584" y="495786"/>
                  <a:pt x="458741" y="475441"/>
                  <a:pt x="441329" y="447215"/>
                </a:cubicBezTo>
                <a:cubicBezTo>
                  <a:pt x="423917" y="418990"/>
                  <a:pt x="411087" y="388198"/>
                  <a:pt x="396608" y="358323"/>
                </a:cubicBezTo>
                <a:cubicBezTo>
                  <a:pt x="395142" y="355574"/>
                  <a:pt x="395325" y="351908"/>
                  <a:pt x="395142" y="348609"/>
                </a:cubicBezTo>
                <a:cubicBezTo>
                  <a:pt x="394592" y="322949"/>
                  <a:pt x="394225" y="297289"/>
                  <a:pt x="393675" y="271630"/>
                </a:cubicBezTo>
                <a:cubicBezTo>
                  <a:pt x="393675" y="268147"/>
                  <a:pt x="392759" y="264665"/>
                  <a:pt x="391842" y="259167"/>
                </a:cubicBezTo>
                <a:cubicBezTo>
                  <a:pt x="387810" y="262649"/>
                  <a:pt x="384694" y="264665"/>
                  <a:pt x="382495" y="267414"/>
                </a:cubicBezTo>
                <a:cubicBezTo>
                  <a:pt x="376630" y="274379"/>
                  <a:pt x="371498" y="282077"/>
                  <a:pt x="365450" y="288858"/>
                </a:cubicBezTo>
                <a:cubicBezTo>
                  <a:pt x="352620" y="303155"/>
                  <a:pt x="339057" y="316718"/>
                  <a:pt x="326227" y="331014"/>
                </a:cubicBezTo>
                <a:cubicBezTo>
                  <a:pt x="313031" y="345676"/>
                  <a:pt x="300201" y="360889"/>
                  <a:pt x="287371" y="375735"/>
                </a:cubicBezTo>
                <a:cubicBezTo>
                  <a:pt x="278023" y="386549"/>
                  <a:pt x="269776" y="398645"/>
                  <a:pt x="259328" y="408176"/>
                </a:cubicBezTo>
                <a:cubicBezTo>
                  <a:pt x="224505" y="439884"/>
                  <a:pt x="200678" y="477274"/>
                  <a:pt x="185832" y="522728"/>
                </a:cubicBezTo>
                <a:cubicBezTo>
                  <a:pt x="170436" y="569466"/>
                  <a:pt x="147525" y="613637"/>
                  <a:pt x="128831" y="659458"/>
                </a:cubicBezTo>
                <a:cubicBezTo>
                  <a:pt x="122416" y="675404"/>
                  <a:pt x="118017" y="692449"/>
                  <a:pt x="114534" y="709494"/>
                </a:cubicBezTo>
                <a:cubicBezTo>
                  <a:pt x="111419" y="724340"/>
                  <a:pt x="116001" y="730205"/>
                  <a:pt x="130113" y="736254"/>
                </a:cubicBezTo>
                <a:cubicBezTo>
                  <a:pt x="135979" y="738820"/>
                  <a:pt x="141294" y="742485"/>
                  <a:pt x="147159" y="745051"/>
                </a:cubicBezTo>
                <a:cubicBezTo>
                  <a:pt x="164571" y="752749"/>
                  <a:pt x="182166" y="760264"/>
                  <a:pt x="199761" y="767595"/>
                </a:cubicBezTo>
                <a:cubicBezTo>
                  <a:pt x="208925" y="771444"/>
                  <a:pt x="218823" y="774193"/>
                  <a:pt x="227620" y="778776"/>
                </a:cubicBezTo>
                <a:cubicBezTo>
                  <a:pt x="230919" y="780425"/>
                  <a:pt x="232569" y="785740"/>
                  <a:pt x="234952" y="789406"/>
                </a:cubicBezTo>
                <a:cubicBezTo>
                  <a:pt x="231286" y="791056"/>
                  <a:pt x="227620" y="793805"/>
                  <a:pt x="223955" y="793988"/>
                </a:cubicBezTo>
                <a:cubicBezTo>
                  <a:pt x="211858" y="794538"/>
                  <a:pt x="199761" y="794171"/>
                  <a:pt x="187665" y="794171"/>
                </a:cubicBezTo>
                <a:cubicBezTo>
                  <a:pt x="187298" y="795088"/>
                  <a:pt x="186931" y="796004"/>
                  <a:pt x="186565" y="796737"/>
                </a:cubicBezTo>
                <a:cubicBezTo>
                  <a:pt x="190414" y="798937"/>
                  <a:pt x="194446" y="801136"/>
                  <a:pt x="198295" y="803519"/>
                </a:cubicBezTo>
                <a:cubicBezTo>
                  <a:pt x="204527" y="807368"/>
                  <a:pt x="211125" y="810484"/>
                  <a:pt x="216623" y="815066"/>
                </a:cubicBezTo>
                <a:cubicBezTo>
                  <a:pt x="223038" y="820381"/>
                  <a:pt x="222672" y="825329"/>
                  <a:pt x="214791" y="828079"/>
                </a:cubicBezTo>
                <a:cubicBezTo>
                  <a:pt x="202511" y="832478"/>
                  <a:pt x="189864" y="836143"/>
                  <a:pt x="177034" y="837976"/>
                </a:cubicBezTo>
                <a:cubicBezTo>
                  <a:pt x="133413" y="843841"/>
                  <a:pt x="129564" y="841092"/>
                  <a:pt x="86309" y="833761"/>
                </a:cubicBezTo>
                <a:cubicBezTo>
                  <a:pt x="83559" y="833211"/>
                  <a:pt x="41221" y="834860"/>
                  <a:pt x="38472" y="834677"/>
                </a:cubicBezTo>
                <a:cubicBezTo>
                  <a:pt x="6947" y="832478"/>
                  <a:pt x="-7899" y="807551"/>
                  <a:pt x="4198" y="778409"/>
                </a:cubicBezTo>
                <a:cubicBezTo>
                  <a:pt x="18677" y="743585"/>
                  <a:pt x="26925" y="707295"/>
                  <a:pt x="29124" y="669172"/>
                </a:cubicBezTo>
                <a:cubicBezTo>
                  <a:pt x="31507" y="625367"/>
                  <a:pt x="34439" y="581379"/>
                  <a:pt x="40121" y="537941"/>
                </a:cubicBezTo>
                <a:cubicBezTo>
                  <a:pt x="46170" y="491753"/>
                  <a:pt x="65781" y="450331"/>
                  <a:pt x="92907" y="412575"/>
                </a:cubicBezTo>
                <a:cubicBezTo>
                  <a:pt x="97856" y="405610"/>
                  <a:pt x="105187" y="399928"/>
                  <a:pt x="112152" y="394796"/>
                </a:cubicBezTo>
                <a:cubicBezTo>
                  <a:pt x="119483" y="389298"/>
                  <a:pt x="125531" y="383616"/>
                  <a:pt x="127914" y="374269"/>
                </a:cubicBezTo>
                <a:cubicBezTo>
                  <a:pt x="129014" y="369870"/>
                  <a:pt x="131396" y="365654"/>
                  <a:pt x="133962" y="361989"/>
                </a:cubicBezTo>
                <a:cubicBezTo>
                  <a:pt x="153574" y="335779"/>
                  <a:pt x="163471" y="305354"/>
                  <a:pt x="172635" y="274562"/>
                </a:cubicBezTo>
                <a:cubicBezTo>
                  <a:pt x="184549" y="235156"/>
                  <a:pt x="201594" y="198133"/>
                  <a:pt x="225971" y="164959"/>
                </a:cubicBezTo>
                <a:cubicBezTo>
                  <a:pt x="230736" y="158544"/>
                  <a:pt x="233852" y="150663"/>
                  <a:pt x="237151" y="143331"/>
                </a:cubicBezTo>
                <a:cubicBezTo>
                  <a:pt x="245582" y="124820"/>
                  <a:pt x="253647" y="105941"/>
                  <a:pt x="262261" y="87430"/>
                </a:cubicBezTo>
                <a:cubicBezTo>
                  <a:pt x="268859" y="73134"/>
                  <a:pt x="276924" y="59387"/>
                  <a:pt x="282789" y="44541"/>
                </a:cubicBezTo>
                <a:cubicBezTo>
                  <a:pt x="289387" y="27863"/>
                  <a:pt x="300201" y="15216"/>
                  <a:pt x="315047" y="6052"/>
                </a:cubicBezTo>
                <a:cubicBezTo>
                  <a:pt x="319262" y="3486"/>
                  <a:pt x="324577" y="1470"/>
                  <a:pt x="329526" y="920"/>
                </a:cubicBezTo>
                <a:cubicBezTo>
                  <a:pt x="410721" y="-7511"/>
                  <a:pt x="464973" y="43442"/>
                  <a:pt x="490999" y="95128"/>
                </a:cubicBezTo>
                <a:cubicBezTo>
                  <a:pt x="498880" y="110890"/>
                  <a:pt x="508594" y="125736"/>
                  <a:pt x="518675" y="140215"/>
                </a:cubicBezTo>
                <a:cubicBezTo>
                  <a:pt x="526373" y="151212"/>
                  <a:pt x="532788" y="161843"/>
                  <a:pt x="532971" y="175956"/>
                </a:cubicBezTo>
                <a:cubicBezTo>
                  <a:pt x="532971" y="182187"/>
                  <a:pt x="536637" y="188602"/>
                  <a:pt x="539386" y="194651"/>
                </a:cubicBezTo>
                <a:cubicBezTo>
                  <a:pt x="545251" y="207664"/>
                  <a:pt x="552032" y="220127"/>
                  <a:pt x="557714" y="233140"/>
                </a:cubicBezTo>
                <a:cubicBezTo>
                  <a:pt x="575126" y="272546"/>
                  <a:pt x="592355" y="311769"/>
                  <a:pt x="616365" y="347876"/>
                </a:cubicBezTo>
                <a:cubicBezTo>
                  <a:pt x="627545" y="364555"/>
                  <a:pt x="636893" y="382333"/>
                  <a:pt x="648073" y="399195"/>
                </a:cubicBezTo>
                <a:cubicBezTo>
                  <a:pt x="656321" y="411658"/>
                  <a:pt x="665668" y="423205"/>
                  <a:pt x="674832" y="434935"/>
                </a:cubicBezTo>
                <a:cubicBezTo>
                  <a:pt x="677948" y="438968"/>
                  <a:pt x="681980" y="442817"/>
                  <a:pt x="686379" y="445199"/>
                </a:cubicBezTo>
                <a:cubicBezTo>
                  <a:pt x="706357" y="456196"/>
                  <a:pt x="720470" y="472875"/>
                  <a:pt x="731834" y="491937"/>
                </a:cubicBezTo>
                <a:cubicBezTo>
                  <a:pt x="739165" y="504217"/>
                  <a:pt x="748512" y="512831"/>
                  <a:pt x="761892" y="518696"/>
                </a:cubicBezTo>
                <a:cubicBezTo>
                  <a:pt x="777288" y="525661"/>
                  <a:pt x="785719" y="539041"/>
                  <a:pt x="787552" y="556086"/>
                </a:cubicBezTo>
                <a:cubicBezTo>
                  <a:pt x="788285" y="562134"/>
                  <a:pt x="789385" y="568183"/>
                  <a:pt x="791401" y="573864"/>
                </a:cubicBezTo>
                <a:cubicBezTo>
                  <a:pt x="795800" y="586144"/>
                  <a:pt x="799465" y="588710"/>
                  <a:pt x="812478" y="588161"/>
                </a:cubicBezTo>
                <a:cubicBezTo>
                  <a:pt x="824392" y="587794"/>
                  <a:pt x="833006" y="593842"/>
                  <a:pt x="840704" y="601174"/>
                </a:cubicBezTo>
                <a:cubicBezTo>
                  <a:pt x="862881" y="621885"/>
                  <a:pt x="884326" y="642962"/>
                  <a:pt x="906503" y="663673"/>
                </a:cubicBezTo>
                <a:cubicBezTo>
                  <a:pt x="936011" y="691166"/>
                  <a:pt x="966437" y="717559"/>
                  <a:pt x="995395" y="745601"/>
                </a:cubicBezTo>
                <a:cubicBezTo>
                  <a:pt x="1022155" y="771627"/>
                  <a:pt x="1053863" y="784274"/>
                  <a:pt x="1090153" y="788306"/>
                </a:cubicBezTo>
                <a:cubicBezTo>
                  <a:pt x="1114346" y="790872"/>
                  <a:pt x="1138540" y="795271"/>
                  <a:pt x="1162550" y="798753"/>
                </a:cubicBezTo>
                <a:cubicBezTo>
                  <a:pt x="1168598" y="799670"/>
                  <a:pt x="1171531" y="802602"/>
                  <a:pt x="1171897" y="809017"/>
                </a:cubicBezTo>
                <a:cubicBezTo>
                  <a:pt x="1172447" y="817265"/>
                  <a:pt x="1169698" y="821847"/>
                  <a:pt x="1161084" y="822214"/>
                </a:cubicBezTo>
                <a:cubicBezTo>
                  <a:pt x="1135424" y="823497"/>
                  <a:pt x="1109948" y="825513"/>
                  <a:pt x="1084288" y="825879"/>
                </a:cubicBezTo>
                <a:cubicBezTo>
                  <a:pt x="1065776" y="826063"/>
                  <a:pt x="1047081" y="824230"/>
                  <a:pt x="1028570" y="823130"/>
                </a:cubicBezTo>
                <a:cubicBezTo>
                  <a:pt x="1018856" y="822580"/>
                  <a:pt x="1011524" y="817998"/>
                  <a:pt x="1005293" y="810300"/>
                </a:cubicBezTo>
                <a:cubicBezTo>
                  <a:pt x="999977" y="803885"/>
                  <a:pt x="994112" y="796737"/>
                  <a:pt x="986781" y="792888"/>
                </a:cubicBezTo>
                <a:cubicBezTo>
                  <a:pt x="943526" y="769978"/>
                  <a:pt x="899538" y="747251"/>
                  <a:pt x="855183" y="723974"/>
                </a:cubicBezTo>
                <a:close/>
              </a:path>
            </a:pathLst>
          </a:custGeom>
          <a:solidFill>
            <a:schemeClr val="accent3">
              <a:lumMod val="75000"/>
            </a:schemeClr>
          </a:solidFill>
          <a:ln w="1829" cap="flat">
            <a:noFill/>
            <a:prstDash val="solid"/>
            <a:miter/>
          </a:ln>
        </p:spPr>
        <p:txBody>
          <a:bodyPr rtlCol="0" anchor="ctr"/>
          <a:lstStyle/>
          <a:p>
            <a:endParaRPr lang="en-US"/>
          </a:p>
        </p:txBody>
      </p:sp>
    </p:spTree>
    <p:extLst>
      <p:ext uri="{BB962C8B-B14F-4D97-AF65-F5344CB8AC3E}">
        <p14:creationId xmlns:p14="http://schemas.microsoft.com/office/powerpoint/2010/main" val="25590860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6572" y="455414"/>
            <a:ext cx="3442353" cy="523220"/>
          </a:xfrm>
          <a:prstGeom prst="rect">
            <a:avLst/>
          </a:prstGeom>
        </p:spPr>
        <p:txBody>
          <a:bodyPr wrap="none">
            <a:spAutoFit/>
          </a:bodyPr>
          <a:lstStyle/>
          <a:p>
            <a:r>
              <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DATABASE DESGIN</a:t>
            </a:r>
          </a:p>
        </p:txBody>
      </p:sp>
      <p:graphicFrame>
        <p:nvGraphicFramePr>
          <p:cNvPr id="4" name="Table 3"/>
          <p:cNvGraphicFramePr>
            <a:graphicFrameLocks noGrp="1"/>
          </p:cNvGraphicFramePr>
          <p:nvPr>
            <p:extLst>
              <p:ext uri="{D42A27DB-BD31-4B8C-83A1-F6EECF244321}">
                <p14:modId xmlns:p14="http://schemas.microsoft.com/office/powerpoint/2010/main" val="1582101860"/>
              </p:ext>
            </p:extLst>
          </p:nvPr>
        </p:nvGraphicFramePr>
        <p:xfrm>
          <a:off x="3362660" y="1298786"/>
          <a:ext cx="8519460" cy="3139638"/>
        </p:xfrm>
        <a:graphic>
          <a:graphicData uri="http://schemas.openxmlformats.org/drawingml/2006/table">
            <a:tbl>
              <a:tblPr firstRow="1" bandRow="1">
                <a:tableStyleId>{F5AB1C69-6EDB-4FF4-983F-18BD219EF322}</a:tableStyleId>
              </a:tblPr>
              <a:tblGrid>
                <a:gridCol w="1703892"/>
                <a:gridCol w="1703892"/>
                <a:gridCol w="1473500"/>
                <a:gridCol w="1721223"/>
                <a:gridCol w="1916953"/>
              </a:tblGrid>
              <a:tr h="469635">
                <a:tc gridSpan="5">
                  <a:txBody>
                    <a:bodyPr/>
                    <a:lstStyle/>
                    <a:p>
                      <a:pPr marL="575945" indent="-6350" algn="l">
                        <a:lnSpc>
                          <a:spcPct val="143000"/>
                        </a:lnSpc>
                        <a:spcAft>
                          <a:spcPts val="0"/>
                        </a:spcAft>
                      </a:pPr>
                      <a:r>
                        <a:rPr lang="en-IN" sz="1200" dirty="0">
                          <a:effectLst/>
                        </a:rPr>
                        <a:t>Table name: Admin_login                                        primary key: Admin_login_id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469635">
                <a:tc gridSpan="5">
                  <a:txBody>
                    <a:bodyPr/>
                    <a:lstStyle/>
                    <a:p>
                      <a:pPr marL="575945" indent="-6350" algn="l">
                        <a:lnSpc>
                          <a:spcPct val="143000"/>
                        </a:lnSpc>
                        <a:spcAft>
                          <a:spcPts val="0"/>
                        </a:spcAft>
                      </a:pPr>
                      <a:r>
                        <a:rPr lang="en-IN" sz="1200" dirty="0">
                          <a:effectLst/>
                        </a:rPr>
                        <a:t>Description : details of admin login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469635">
                <a:tc>
                  <a:txBody>
                    <a:bodyPr/>
                    <a:lstStyle/>
                    <a:p>
                      <a:pPr marL="575945" indent="-6350" algn="l">
                        <a:lnSpc>
                          <a:spcPct val="143000"/>
                        </a:lnSpc>
                        <a:spcAft>
                          <a:spcPts val="0"/>
                        </a:spcAft>
                      </a:pPr>
                      <a:r>
                        <a:rPr lang="en-IN" sz="1200" dirty="0">
                          <a:effectLst/>
                        </a:rPr>
                        <a:t>Field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Size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Constraints</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Description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76911">
                <a:tc>
                  <a:txBody>
                    <a:bodyPr/>
                    <a:lstStyle/>
                    <a:p>
                      <a:pPr marL="575945" indent="-6350" algn="l">
                        <a:lnSpc>
                          <a:spcPct val="143000"/>
                        </a:lnSpc>
                        <a:spcAft>
                          <a:spcPts val="0"/>
                        </a:spcAft>
                      </a:pPr>
                      <a:r>
                        <a:rPr lang="en-IN" sz="1200" dirty="0">
                          <a:effectLst/>
                        </a:rPr>
                        <a:t>Admin_login_id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Primary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Id of admin login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76911">
                <a:tc>
                  <a:txBody>
                    <a:bodyPr/>
                    <a:lstStyle/>
                    <a:p>
                      <a:pPr marL="575945" indent="-6350" algn="l">
                        <a:lnSpc>
                          <a:spcPct val="143000"/>
                        </a:lnSpc>
                        <a:spcAft>
                          <a:spcPts val="0"/>
                        </a:spcAft>
                      </a:pPr>
                      <a:r>
                        <a:rPr lang="en-IN" sz="1200">
                          <a:effectLst/>
                        </a:rPr>
                        <a:t>Username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Username of admin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76911">
                <a:tc>
                  <a:txBody>
                    <a:bodyPr/>
                    <a:lstStyle/>
                    <a:p>
                      <a:pPr marL="575945" indent="-6350" algn="l">
                        <a:lnSpc>
                          <a:spcPct val="143000"/>
                        </a:lnSpc>
                        <a:spcAft>
                          <a:spcPts val="0"/>
                        </a:spcAft>
                      </a:pPr>
                      <a:r>
                        <a:rPr lang="en-IN" sz="1200">
                          <a:effectLst/>
                        </a:rPr>
                        <a:t>Password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effectLst/>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effectLst/>
                        </a:rPr>
                        <a:t>Password of admin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20513875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34476186"/>
              </p:ext>
            </p:extLst>
          </p:nvPr>
        </p:nvGraphicFramePr>
        <p:xfrm>
          <a:off x="3246120" y="1268306"/>
          <a:ext cx="8382000" cy="3318932"/>
        </p:xfrm>
        <a:graphic>
          <a:graphicData uri="http://schemas.openxmlformats.org/drawingml/2006/table">
            <a:tbl>
              <a:tblPr firstRow="1" bandRow="1">
                <a:tableStyleId>{7E9639D4-E3E2-4D34-9284-5A2195B3D0D7}</a:tableStyleId>
              </a:tblPr>
              <a:tblGrid>
                <a:gridCol w="1676400"/>
                <a:gridCol w="1676400"/>
                <a:gridCol w="1676400"/>
                <a:gridCol w="1676400"/>
                <a:gridCol w="1676400"/>
              </a:tblGrid>
              <a:tr h="433246">
                <a:tc gridSpan="5">
                  <a:txBody>
                    <a:bodyPr/>
                    <a:lstStyle/>
                    <a:p>
                      <a:pPr marL="575945" indent="-6350" algn="l">
                        <a:lnSpc>
                          <a:spcPct val="143000"/>
                        </a:lnSpc>
                        <a:spcAft>
                          <a:spcPts val="0"/>
                        </a:spcAft>
                      </a:pPr>
                      <a:r>
                        <a:rPr lang="en-IN" sz="1200" b="1" dirty="0">
                          <a:solidFill>
                            <a:schemeClr val="bg1"/>
                          </a:solidFill>
                          <a:effectLst/>
                          <a:latin typeface="Times New Roman" panose="02020603050405020304" pitchFamily="18" charset="0"/>
                          <a:ea typeface="Calibri" panose="020F0502020204030204" pitchFamily="34" charset="0"/>
                        </a:rPr>
                        <a:t>Table </a:t>
                      </a:r>
                      <a:r>
                        <a:rPr lang="en-IN" sz="1200" b="1" dirty="0" err="1">
                          <a:solidFill>
                            <a:schemeClr val="bg1"/>
                          </a:solidFill>
                          <a:effectLst/>
                          <a:latin typeface="Times New Roman" panose="02020603050405020304" pitchFamily="18" charset="0"/>
                          <a:ea typeface="Calibri" panose="020F0502020204030204" pitchFamily="34" charset="0"/>
                        </a:rPr>
                        <a:t>name:staff_login</a:t>
                      </a:r>
                      <a:r>
                        <a:rPr lang="en-IN" sz="1200" b="1" dirty="0">
                          <a:solidFill>
                            <a:schemeClr val="bg1"/>
                          </a:solidFill>
                          <a:effectLst/>
                          <a:latin typeface="Times New Roman" panose="02020603050405020304" pitchFamily="18" charset="0"/>
                          <a:ea typeface="Calibri" panose="020F0502020204030204" pitchFamily="34" charset="0"/>
                        </a:rPr>
                        <a:t>                                       primary </a:t>
                      </a:r>
                      <a:r>
                        <a:rPr lang="en-IN" sz="1200" b="1" dirty="0" err="1">
                          <a:solidFill>
                            <a:schemeClr val="bg1"/>
                          </a:solidFill>
                          <a:effectLst/>
                          <a:latin typeface="Times New Roman" panose="02020603050405020304" pitchFamily="18" charset="0"/>
                          <a:ea typeface="Calibri" panose="020F0502020204030204" pitchFamily="34" charset="0"/>
                        </a:rPr>
                        <a:t>key:Staff_id</a:t>
                      </a:r>
                      <a:endParaRPr lang="en-IN" sz="1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433246">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staff login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433246">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43324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43324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15</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76351">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Username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Username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76351">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Password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Password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5147262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1359958303"/>
              </p:ext>
            </p:extLst>
          </p:nvPr>
        </p:nvGraphicFramePr>
        <p:xfrm>
          <a:off x="717176" y="976057"/>
          <a:ext cx="10805160" cy="3716963"/>
        </p:xfrm>
        <a:graphic>
          <a:graphicData uri="http://schemas.openxmlformats.org/drawingml/2006/table">
            <a:tbl>
              <a:tblPr firstRow="1" bandRow="1">
                <a:tableStyleId>{00A15C55-8517-42AA-B614-E9B94910E393}</a:tableStyleId>
              </a:tblPr>
              <a:tblGrid>
                <a:gridCol w="2161032"/>
                <a:gridCol w="2161032"/>
                <a:gridCol w="2161032"/>
                <a:gridCol w="2161032"/>
                <a:gridCol w="2161032"/>
              </a:tblGrid>
              <a:tr h="315106">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 staff_registration                          primary key:Staff_reg_id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15106">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 details of staff </a:t>
                      </a:r>
                      <a:r>
                        <a:rPr lang="en-IN" sz="1200" b="1" dirty="0" smtClean="0">
                          <a:solidFill>
                            <a:srgbClr val="000000"/>
                          </a:solidFill>
                          <a:effectLst/>
                          <a:latin typeface="Times New Roman" panose="02020603050405020304" pitchFamily="18" charset="0"/>
                          <a:ea typeface="Calibri" panose="020F0502020204030204" pitchFamily="34" charset="0"/>
                        </a:rPr>
                        <a:t>registration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15106">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8705">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Staff_reg_id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staff registration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1510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1510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Block</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10</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Block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1510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Name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30</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Name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1510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Phone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Phone no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15106">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Email</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40</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Email id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8705">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Address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Text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Address od the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8705">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Salary_hour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Salary hours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6" name="Rectangle 5"/>
          <p:cNvSpPr/>
          <p:nvPr/>
        </p:nvSpPr>
        <p:spPr>
          <a:xfrm>
            <a:off x="4957330" y="4823758"/>
            <a:ext cx="2169761" cy="287643"/>
          </a:xfrm>
          <a:prstGeom prst="rect">
            <a:avLst/>
          </a:prstGeom>
        </p:spPr>
        <p:txBody>
          <a:bodyPr wrap="none">
            <a:spAutoFit/>
          </a:bodyPr>
          <a:lstStyle/>
          <a:p>
            <a:pPr marL="575945" indent="-6350" algn="just">
              <a:lnSpc>
                <a:spcPct val="115000"/>
              </a:lnSpc>
              <a:spcAft>
                <a:spcPts val="800"/>
              </a:spcAft>
            </a:pPr>
            <a:r>
              <a:rPr lang="en-IN" sz="1200" dirty="0">
                <a:solidFill>
                  <a:srgbClr val="000000"/>
                </a:solidFill>
                <a:latin typeface="Times New Roman" panose="02020603050405020304" pitchFamily="18" charset="0"/>
                <a:ea typeface="Calibri" panose="020F0502020204030204" pitchFamily="34" charset="0"/>
              </a:rPr>
              <a:t>Table used: staff_login</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7" name="Graphic 18">
            <a:extLst>
              <a:ext uri="{FF2B5EF4-FFF2-40B4-BE49-F238E27FC236}">
                <a16:creationId xmlns:a16="http://schemas.microsoft.com/office/drawing/2014/main" xmlns="" id="{0445AF26-B6BD-4DB8-AE51-D8A60B627842}"/>
              </a:ext>
            </a:extLst>
          </p:cNvPr>
          <p:cNvSpPr/>
          <p:nvPr/>
        </p:nvSpPr>
        <p:spPr>
          <a:xfrm>
            <a:off x="9778236" y="4967579"/>
            <a:ext cx="1228128" cy="1639640"/>
          </a:xfrm>
          <a:custGeom>
            <a:avLst/>
            <a:gdLst>
              <a:gd name="connsiteX0" fmla="*/ 935589 w 1364222"/>
              <a:gd name="connsiteY0" fmla="*/ 1822761 h 1821336"/>
              <a:gd name="connsiteX1" fmla="*/ 877774 w 1364222"/>
              <a:gd name="connsiteY1" fmla="*/ 1817635 h 1821336"/>
              <a:gd name="connsiteX2" fmla="*/ 813407 w 1364222"/>
              <a:gd name="connsiteY2" fmla="*/ 1819771 h 1821336"/>
              <a:gd name="connsiteX3" fmla="*/ 787205 w 1364222"/>
              <a:gd name="connsiteY3" fmla="*/ 1817919 h 1821336"/>
              <a:gd name="connsiteX4" fmla="*/ 760291 w 1364222"/>
              <a:gd name="connsiteY4" fmla="*/ 1815356 h 1821336"/>
              <a:gd name="connsiteX5" fmla="*/ 753598 w 1364222"/>
              <a:gd name="connsiteY5" fmla="*/ 1811369 h 1821336"/>
              <a:gd name="connsiteX6" fmla="*/ 756588 w 1364222"/>
              <a:gd name="connsiteY6" fmla="*/ 1805245 h 1821336"/>
              <a:gd name="connsiteX7" fmla="*/ 779658 w 1364222"/>
              <a:gd name="connsiteY7" fmla="*/ 1791717 h 1821336"/>
              <a:gd name="connsiteX8" fmla="*/ 862109 w 1364222"/>
              <a:gd name="connsiteY8" fmla="*/ 1756116 h 1821336"/>
              <a:gd name="connsiteX9" fmla="*/ 889735 w 1364222"/>
              <a:gd name="connsiteY9" fmla="*/ 1723506 h 1821336"/>
              <a:gd name="connsiteX10" fmla="*/ 888739 w 1364222"/>
              <a:gd name="connsiteY10" fmla="*/ 1663269 h 1821336"/>
              <a:gd name="connsiteX11" fmla="*/ 883327 w 1364222"/>
              <a:gd name="connsiteY11" fmla="*/ 1568856 h 1821336"/>
              <a:gd name="connsiteX12" fmla="*/ 872505 w 1364222"/>
              <a:gd name="connsiteY12" fmla="*/ 1461199 h 1821336"/>
              <a:gd name="connsiteX13" fmla="*/ 869941 w 1364222"/>
              <a:gd name="connsiteY13" fmla="*/ 1414349 h 1821336"/>
              <a:gd name="connsiteX14" fmla="*/ 863248 w 1364222"/>
              <a:gd name="connsiteY14" fmla="*/ 1376042 h 1821336"/>
              <a:gd name="connsiteX15" fmla="*/ 860685 w 1364222"/>
              <a:gd name="connsiteY15" fmla="*/ 1366501 h 1821336"/>
              <a:gd name="connsiteX16" fmla="*/ 849720 w 1364222"/>
              <a:gd name="connsiteY16" fmla="*/ 1242753 h 1821336"/>
              <a:gd name="connsiteX17" fmla="*/ 849720 w 1364222"/>
              <a:gd name="connsiteY17" fmla="*/ 1165428 h 1821336"/>
              <a:gd name="connsiteX18" fmla="*/ 855131 w 1364222"/>
              <a:gd name="connsiteY18" fmla="*/ 1086821 h 1821336"/>
              <a:gd name="connsiteX19" fmla="*/ 862964 w 1364222"/>
              <a:gd name="connsiteY19" fmla="*/ 1025445 h 1821336"/>
              <a:gd name="connsiteX20" fmla="*/ 864672 w 1364222"/>
              <a:gd name="connsiteY20" fmla="*/ 1017898 h 1821336"/>
              <a:gd name="connsiteX21" fmla="*/ 842600 w 1364222"/>
              <a:gd name="connsiteY21" fmla="*/ 1005936 h 1821336"/>
              <a:gd name="connsiteX22" fmla="*/ 831635 w 1364222"/>
              <a:gd name="connsiteY22" fmla="*/ 1001379 h 1821336"/>
              <a:gd name="connsiteX23" fmla="*/ 808993 w 1364222"/>
              <a:gd name="connsiteY23" fmla="*/ 982867 h 1821336"/>
              <a:gd name="connsiteX24" fmla="*/ 783503 w 1364222"/>
              <a:gd name="connsiteY24" fmla="*/ 968911 h 1821336"/>
              <a:gd name="connsiteX25" fmla="*/ 773107 w 1364222"/>
              <a:gd name="connsiteY25" fmla="*/ 968769 h 1821336"/>
              <a:gd name="connsiteX26" fmla="*/ 771968 w 1364222"/>
              <a:gd name="connsiteY26" fmla="*/ 969481 h 1821336"/>
              <a:gd name="connsiteX27" fmla="*/ 744342 w 1364222"/>
              <a:gd name="connsiteY27" fmla="*/ 963643 h 1821336"/>
              <a:gd name="connsiteX28" fmla="*/ 733377 w 1364222"/>
              <a:gd name="connsiteY28" fmla="*/ 952962 h 1821336"/>
              <a:gd name="connsiteX29" fmla="*/ 676131 w 1364222"/>
              <a:gd name="connsiteY29" fmla="*/ 909529 h 1821336"/>
              <a:gd name="connsiteX30" fmla="*/ 613616 w 1364222"/>
              <a:gd name="connsiteY30" fmla="*/ 859119 h 1821336"/>
              <a:gd name="connsiteX31" fmla="*/ 605783 w 1364222"/>
              <a:gd name="connsiteY31" fmla="*/ 851002 h 1821336"/>
              <a:gd name="connsiteX32" fmla="*/ 556085 w 1364222"/>
              <a:gd name="connsiteY32" fmla="*/ 799452 h 1821336"/>
              <a:gd name="connsiteX33" fmla="*/ 525895 w 1364222"/>
              <a:gd name="connsiteY33" fmla="*/ 768693 h 1821336"/>
              <a:gd name="connsiteX34" fmla="*/ 511512 w 1364222"/>
              <a:gd name="connsiteY34" fmla="*/ 723408 h 1821336"/>
              <a:gd name="connsiteX35" fmla="*/ 512652 w 1364222"/>
              <a:gd name="connsiteY35" fmla="*/ 715719 h 1821336"/>
              <a:gd name="connsiteX36" fmla="*/ 507668 w 1364222"/>
              <a:gd name="connsiteY36" fmla="*/ 708883 h 1821336"/>
              <a:gd name="connsiteX37" fmla="*/ 363983 w 1364222"/>
              <a:gd name="connsiteY37" fmla="*/ 666732 h 1821336"/>
              <a:gd name="connsiteX38" fmla="*/ 309727 w 1364222"/>
              <a:gd name="connsiteY38" fmla="*/ 652349 h 1821336"/>
              <a:gd name="connsiteX39" fmla="*/ 281104 w 1364222"/>
              <a:gd name="connsiteY39" fmla="*/ 640387 h 1821336"/>
              <a:gd name="connsiteX40" fmla="*/ 142973 w 1364222"/>
              <a:gd name="connsiteY40" fmla="*/ 546259 h 1821336"/>
              <a:gd name="connsiteX41" fmla="*/ 130157 w 1364222"/>
              <a:gd name="connsiteY41" fmla="*/ 542271 h 1821336"/>
              <a:gd name="connsiteX42" fmla="*/ 125030 w 1364222"/>
              <a:gd name="connsiteY42" fmla="*/ 540847 h 1821336"/>
              <a:gd name="connsiteX43" fmla="*/ 108796 w 1364222"/>
              <a:gd name="connsiteY43" fmla="*/ 533300 h 1821336"/>
              <a:gd name="connsiteX44" fmla="*/ 82879 w 1364222"/>
              <a:gd name="connsiteY44" fmla="*/ 523617 h 1821336"/>
              <a:gd name="connsiteX45" fmla="*/ 41867 w 1364222"/>
              <a:gd name="connsiteY45" fmla="*/ 517066 h 1821336"/>
              <a:gd name="connsiteX46" fmla="*/ 27911 w 1364222"/>
              <a:gd name="connsiteY46" fmla="*/ 515072 h 1821336"/>
              <a:gd name="connsiteX47" fmla="*/ 22357 w 1364222"/>
              <a:gd name="connsiteY47" fmla="*/ 508237 h 1821336"/>
              <a:gd name="connsiteX48" fmla="*/ 29620 w 1364222"/>
              <a:gd name="connsiteY48" fmla="*/ 504535 h 1821336"/>
              <a:gd name="connsiteX49" fmla="*/ 61091 w 1364222"/>
              <a:gd name="connsiteY49" fmla="*/ 501402 h 1821336"/>
              <a:gd name="connsiteX50" fmla="*/ 61518 w 1364222"/>
              <a:gd name="connsiteY50" fmla="*/ 499550 h 1821336"/>
              <a:gd name="connsiteX51" fmla="*/ 57246 w 1364222"/>
              <a:gd name="connsiteY51" fmla="*/ 496987 h 1821336"/>
              <a:gd name="connsiteX52" fmla="*/ 31186 w 1364222"/>
              <a:gd name="connsiteY52" fmla="*/ 490294 h 1821336"/>
              <a:gd name="connsiteX53" fmla="*/ 0 w 1364222"/>
              <a:gd name="connsiteY53" fmla="*/ 477193 h 1821336"/>
              <a:gd name="connsiteX54" fmla="*/ 0 w 1364222"/>
              <a:gd name="connsiteY54" fmla="*/ 471497 h 1821336"/>
              <a:gd name="connsiteX55" fmla="*/ 12389 w 1364222"/>
              <a:gd name="connsiteY55" fmla="*/ 467225 h 1821336"/>
              <a:gd name="connsiteX56" fmla="*/ 48844 w 1364222"/>
              <a:gd name="connsiteY56" fmla="*/ 461956 h 1821336"/>
              <a:gd name="connsiteX57" fmla="*/ 43575 w 1364222"/>
              <a:gd name="connsiteY57" fmla="*/ 458254 h 1821336"/>
              <a:gd name="connsiteX58" fmla="*/ 28053 w 1364222"/>
              <a:gd name="connsiteY58" fmla="*/ 451276 h 1821336"/>
              <a:gd name="connsiteX59" fmla="*/ 22642 w 1364222"/>
              <a:gd name="connsiteY59" fmla="*/ 441023 h 1821336"/>
              <a:gd name="connsiteX60" fmla="*/ 32326 w 1364222"/>
              <a:gd name="connsiteY60" fmla="*/ 438602 h 1821336"/>
              <a:gd name="connsiteX61" fmla="*/ 68638 w 1364222"/>
              <a:gd name="connsiteY61" fmla="*/ 452557 h 1821336"/>
              <a:gd name="connsiteX62" fmla="*/ 127736 w 1364222"/>
              <a:gd name="connsiteY62" fmla="*/ 486734 h 1821336"/>
              <a:gd name="connsiteX63" fmla="*/ 140410 w 1364222"/>
              <a:gd name="connsiteY63" fmla="*/ 489013 h 1821336"/>
              <a:gd name="connsiteX64" fmla="*/ 153511 w 1364222"/>
              <a:gd name="connsiteY64" fmla="*/ 495563 h 1821336"/>
              <a:gd name="connsiteX65" fmla="*/ 159492 w 1364222"/>
              <a:gd name="connsiteY65" fmla="*/ 501117 h 1821336"/>
              <a:gd name="connsiteX66" fmla="*/ 286658 w 1364222"/>
              <a:gd name="connsiteY66" fmla="*/ 552667 h 1821336"/>
              <a:gd name="connsiteX67" fmla="*/ 324679 w 1364222"/>
              <a:gd name="connsiteY67" fmla="*/ 570182 h 1821336"/>
              <a:gd name="connsiteX68" fmla="*/ 397875 w 1364222"/>
              <a:gd name="connsiteY68" fmla="*/ 600087 h 1821336"/>
              <a:gd name="connsiteX69" fmla="*/ 487161 w 1364222"/>
              <a:gd name="connsiteY69" fmla="*/ 607207 h 1821336"/>
              <a:gd name="connsiteX70" fmla="*/ 565910 w 1364222"/>
              <a:gd name="connsiteY70" fmla="*/ 605783 h 1821336"/>
              <a:gd name="connsiteX71" fmla="*/ 582287 w 1364222"/>
              <a:gd name="connsiteY71" fmla="*/ 595957 h 1821336"/>
              <a:gd name="connsiteX72" fmla="*/ 579581 w 1364222"/>
              <a:gd name="connsiteY72" fmla="*/ 563205 h 1821336"/>
              <a:gd name="connsiteX73" fmla="*/ 545404 w 1364222"/>
              <a:gd name="connsiteY73" fmla="*/ 540563 h 1821336"/>
              <a:gd name="connsiteX74" fmla="*/ 518633 w 1364222"/>
              <a:gd name="connsiteY74" fmla="*/ 544407 h 1821336"/>
              <a:gd name="connsiteX75" fmla="*/ 493000 w 1364222"/>
              <a:gd name="connsiteY75" fmla="*/ 526607 h 1821336"/>
              <a:gd name="connsiteX76" fmla="*/ 488870 w 1364222"/>
              <a:gd name="connsiteY76" fmla="*/ 517778 h 1821336"/>
              <a:gd name="connsiteX77" fmla="*/ 480753 w 1364222"/>
              <a:gd name="connsiteY77" fmla="*/ 491433 h 1821336"/>
              <a:gd name="connsiteX78" fmla="*/ 475769 w 1364222"/>
              <a:gd name="connsiteY78" fmla="*/ 481465 h 1821336"/>
              <a:gd name="connsiteX79" fmla="*/ 471640 w 1364222"/>
              <a:gd name="connsiteY79" fmla="*/ 463238 h 1821336"/>
              <a:gd name="connsiteX80" fmla="*/ 484883 w 1364222"/>
              <a:gd name="connsiteY80" fmla="*/ 443871 h 1821336"/>
              <a:gd name="connsiteX81" fmla="*/ 486734 w 1364222"/>
              <a:gd name="connsiteY81" fmla="*/ 430627 h 1821336"/>
              <a:gd name="connsiteX82" fmla="*/ 485025 w 1364222"/>
              <a:gd name="connsiteY82" fmla="*/ 402574 h 1821336"/>
              <a:gd name="connsiteX83" fmla="*/ 492003 w 1364222"/>
              <a:gd name="connsiteY83" fmla="*/ 367115 h 1821336"/>
              <a:gd name="connsiteX84" fmla="*/ 508095 w 1364222"/>
              <a:gd name="connsiteY84" fmla="*/ 339204 h 1821336"/>
              <a:gd name="connsiteX85" fmla="*/ 533443 w 1364222"/>
              <a:gd name="connsiteY85" fmla="*/ 325676 h 1821336"/>
              <a:gd name="connsiteX86" fmla="*/ 601939 w 1364222"/>
              <a:gd name="connsiteY86" fmla="*/ 311863 h 1821336"/>
              <a:gd name="connsiteX87" fmla="*/ 658330 w 1364222"/>
              <a:gd name="connsiteY87" fmla="*/ 336641 h 1821336"/>
              <a:gd name="connsiteX88" fmla="*/ 695355 w 1364222"/>
              <a:gd name="connsiteY88" fmla="*/ 404140 h 1821336"/>
              <a:gd name="connsiteX89" fmla="*/ 708029 w 1364222"/>
              <a:gd name="connsiteY89" fmla="*/ 456687 h 1821336"/>
              <a:gd name="connsiteX90" fmla="*/ 719991 w 1364222"/>
              <a:gd name="connsiteY90" fmla="*/ 491006 h 1821336"/>
              <a:gd name="connsiteX91" fmla="*/ 746905 w 1364222"/>
              <a:gd name="connsiteY91" fmla="*/ 471639 h 1821336"/>
              <a:gd name="connsiteX92" fmla="*/ 804721 w 1364222"/>
              <a:gd name="connsiteY92" fmla="*/ 420232 h 1821336"/>
              <a:gd name="connsiteX93" fmla="*/ 908817 w 1364222"/>
              <a:gd name="connsiteY93" fmla="*/ 290218 h 1821336"/>
              <a:gd name="connsiteX94" fmla="*/ 956380 w 1364222"/>
              <a:gd name="connsiteY94" fmla="*/ 247070 h 1821336"/>
              <a:gd name="connsiteX95" fmla="*/ 1032851 w 1364222"/>
              <a:gd name="connsiteY95" fmla="*/ 194238 h 1821336"/>
              <a:gd name="connsiteX96" fmla="*/ 1085825 w 1364222"/>
              <a:gd name="connsiteY96" fmla="*/ 158637 h 1821336"/>
              <a:gd name="connsiteX97" fmla="*/ 1142928 w 1364222"/>
              <a:gd name="connsiteY97" fmla="*/ 91708 h 1821336"/>
              <a:gd name="connsiteX98" fmla="*/ 1168134 w 1364222"/>
              <a:gd name="connsiteY98" fmla="*/ 44145 h 1821336"/>
              <a:gd name="connsiteX99" fmla="*/ 1182659 w 1364222"/>
              <a:gd name="connsiteY99" fmla="*/ 23354 h 1821336"/>
              <a:gd name="connsiteX100" fmla="*/ 1184368 w 1364222"/>
              <a:gd name="connsiteY100" fmla="*/ 19652 h 1821336"/>
              <a:gd name="connsiteX101" fmla="*/ 1190349 w 1364222"/>
              <a:gd name="connsiteY101" fmla="*/ 9399 h 1821336"/>
              <a:gd name="connsiteX102" fmla="*/ 1201741 w 1364222"/>
              <a:gd name="connsiteY102" fmla="*/ 0 h 1821336"/>
              <a:gd name="connsiteX103" fmla="*/ 1210285 w 1364222"/>
              <a:gd name="connsiteY103" fmla="*/ 0 h 1821336"/>
              <a:gd name="connsiteX104" fmla="*/ 1220965 w 1364222"/>
              <a:gd name="connsiteY104" fmla="*/ 22785 h 1821336"/>
              <a:gd name="connsiteX105" fmla="*/ 1226377 w 1364222"/>
              <a:gd name="connsiteY105" fmla="*/ 35458 h 1821336"/>
              <a:gd name="connsiteX106" fmla="*/ 1252152 w 1364222"/>
              <a:gd name="connsiteY106" fmla="*/ 67357 h 1821336"/>
              <a:gd name="connsiteX107" fmla="*/ 1256993 w 1364222"/>
              <a:gd name="connsiteY107" fmla="*/ 77467 h 1821336"/>
              <a:gd name="connsiteX108" fmla="*/ 1263117 w 1364222"/>
              <a:gd name="connsiteY108" fmla="*/ 128590 h 1821336"/>
              <a:gd name="connsiteX109" fmla="*/ 1264968 w 1364222"/>
              <a:gd name="connsiteY109" fmla="*/ 181422 h 1821336"/>
              <a:gd name="connsiteX110" fmla="*/ 1365647 w 1364222"/>
              <a:gd name="connsiteY110" fmla="*/ 499835 h 1821336"/>
              <a:gd name="connsiteX111" fmla="*/ 1359524 w 1364222"/>
              <a:gd name="connsiteY111" fmla="*/ 540705 h 1821336"/>
              <a:gd name="connsiteX112" fmla="*/ 1325062 w 1364222"/>
              <a:gd name="connsiteY112" fmla="*/ 612476 h 1821336"/>
              <a:gd name="connsiteX113" fmla="*/ 1224525 w 1364222"/>
              <a:gd name="connsiteY113" fmla="*/ 721984 h 1821336"/>
              <a:gd name="connsiteX114" fmla="*/ 1134242 w 1364222"/>
              <a:gd name="connsiteY114" fmla="*/ 811556 h 1821336"/>
              <a:gd name="connsiteX115" fmla="*/ 1102628 w 1364222"/>
              <a:gd name="connsiteY115" fmla="*/ 846729 h 1821336"/>
              <a:gd name="connsiteX116" fmla="*/ 1074575 w 1364222"/>
              <a:gd name="connsiteY116" fmla="*/ 873501 h 1821336"/>
              <a:gd name="connsiteX117" fmla="*/ 1087534 w 1364222"/>
              <a:gd name="connsiteY117" fmla="*/ 921491 h 1821336"/>
              <a:gd name="connsiteX118" fmla="*/ 1091663 w 1364222"/>
              <a:gd name="connsiteY118" fmla="*/ 950684 h 1821336"/>
              <a:gd name="connsiteX119" fmla="*/ 1089812 w 1364222"/>
              <a:gd name="connsiteY119" fmla="*/ 959940 h 1821336"/>
              <a:gd name="connsiteX120" fmla="*/ 1081125 w 1364222"/>
              <a:gd name="connsiteY120" fmla="*/ 969196 h 1821336"/>
              <a:gd name="connsiteX121" fmla="*/ 1068024 w 1364222"/>
              <a:gd name="connsiteY121" fmla="*/ 983152 h 1821336"/>
              <a:gd name="connsiteX122" fmla="*/ 1060050 w 1364222"/>
              <a:gd name="connsiteY122" fmla="*/ 1016189 h 1821336"/>
              <a:gd name="connsiteX123" fmla="*/ 1050082 w 1364222"/>
              <a:gd name="connsiteY123" fmla="*/ 1050936 h 1821336"/>
              <a:gd name="connsiteX124" fmla="*/ 1041822 w 1364222"/>
              <a:gd name="connsiteY124" fmla="*/ 1094084 h 1821336"/>
              <a:gd name="connsiteX125" fmla="*/ 1041252 w 1364222"/>
              <a:gd name="connsiteY125" fmla="*/ 1098356 h 1821336"/>
              <a:gd name="connsiteX126" fmla="*/ 1024591 w 1364222"/>
              <a:gd name="connsiteY126" fmla="*/ 1178244 h 1821336"/>
              <a:gd name="connsiteX127" fmla="*/ 970478 w 1364222"/>
              <a:gd name="connsiteY127" fmla="*/ 1342862 h 1821336"/>
              <a:gd name="connsiteX128" fmla="*/ 969196 w 1364222"/>
              <a:gd name="connsiteY128" fmla="*/ 1375045 h 1821336"/>
              <a:gd name="connsiteX129" fmla="*/ 984861 w 1364222"/>
              <a:gd name="connsiteY129" fmla="*/ 1447956 h 1821336"/>
              <a:gd name="connsiteX130" fmla="*/ 989702 w 1364222"/>
              <a:gd name="connsiteY130" fmla="*/ 1549917 h 1821336"/>
              <a:gd name="connsiteX131" fmla="*/ 980019 w 1364222"/>
              <a:gd name="connsiteY131" fmla="*/ 1597194 h 1821336"/>
              <a:gd name="connsiteX132" fmla="*/ 969481 w 1364222"/>
              <a:gd name="connsiteY132" fmla="*/ 1691180 h 1821336"/>
              <a:gd name="connsiteX133" fmla="*/ 971332 w 1364222"/>
              <a:gd name="connsiteY133" fmla="*/ 1762524 h 1821336"/>
              <a:gd name="connsiteX134" fmla="*/ 979165 w 1364222"/>
              <a:gd name="connsiteY134" fmla="*/ 1797128 h 1821336"/>
              <a:gd name="connsiteX135" fmla="*/ 967915 w 1364222"/>
              <a:gd name="connsiteY135" fmla="*/ 1817635 h 1821336"/>
              <a:gd name="connsiteX136" fmla="*/ 955526 w 1364222"/>
              <a:gd name="connsiteY136" fmla="*/ 1822476 h 1821336"/>
              <a:gd name="connsiteX137" fmla="*/ 935589 w 1364222"/>
              <a:gd name="connsiteY137" fmla="*/ 1822761 h 1821336"/>
              <a:gd name="connsiteX138" fmla="*/ 1165855 w 1364222"/>
              <a:gd name="connsiteY138" fmla="*/ 161200 h 1821336"/>
              <a:gd name="connsiteX139" fmla="*/ 1152897 w 1364222"/>
              <a:gd name="connsiteY139" fmla="*/ 171453 h 1821336"/>
              <a:gd name="connsiteX140" fmla="*/ 1078562 w 1364222"/>
              <a:gd name="connsiteY140" fmla="*/ 242085 h 1821336"/>
              <a:gd name="connsiteX141" fmla="*/ 993832 w 1364222"/>
              <a:gd name="connsiteY141" fmla="*/ 311293 h 1821336"/>
              <a:gd name="connsiteX142" fmla="*/ 954102 w 1364222"/>
              <a:gd name="connsiteY142" fmla="*/ 352448 h 1821336"/>
              <a:gd name="connsiteX143" fmla="*/ 921207 w 1364222"/>
              <a:gd name="connsiteY143" fmla="*/ 413112 h 1821336"/>
              <a:gd name="connsiteX144" fmla="*/ 822664 w 1364222"/>
              <a:gd name="connsiteY144" fmla="*/ 564059 h 1821336"/>
              <a:gd name="connsiteX145" fmla="*/ 810417 w 1364222"/>
              <a:gd name="connsiteY145" fmla="*/ 581575 h 1821336"/>
              <a:gd name="connsiteX146" fmla="*/ 801161 w 1364222"/>
              <a:gd name="connsiteY146" fmla="*/ 616748 h 1821336"/>
              <a:gd name="connsiteX147" fmla="*/ 796604 w 1364222"/>
              <a:gd name="connsiteY147" fmla="*/ 640102 h 1821336"/>
              <a:gd name="connsiteX148" fmla="*/ 793044 w 1364222"/>
              <a:gd name="connsiteY148" fmla="*/ 654485 h 1821336"/>
              <a:gd name="connsiteX149" fmla="*/ 803297 w 1364222"/>
              <a:gd name="connsiteY149" fmla="*/ 684105 h 1821336"/>
              <a:gd name="connsiteX150" fmla="*/ 822521 w 1364222"/>
              <a:gd name="connsiteY150" fmla="*/ 701621 h 1821336"/>
              <a:gd name="connsiteX151" fmla="*/ 876065 w 1364222"/>
              <a:gd name="connsiteY151" fmla="*/ 694358 h 1821336"/>
              <a:gd name="connsiteX152" fmla="*/ 899846 w 1364222"/>
              <a:gd name="connsiteY152" fmla="*/ 696352 h 1821336"/>
              <a:gd name="connsiteX153" fmla="*/ 958801 w 1364222"/>
              <a:gd name="connsiteY153" fmla="*/ 710022 h 1821336"/>
              <a:gd name="connsiteX154" fmla="*/ 967915 w 1364222"/>
              <a:gd name="connsiteY154" fmla="*/ 707317 h 1821336"/>
              <a:gd name="connsiteX155" fmla="*/ 988563 w 1364222"/>
              <a:gd name="connsiteY155" fmla="*/ 695497 h 1821336"/>
              <a:gd name="connsiteX156" fmla="*/ 1063467 w 1364222"/>
              <a:gd name="connsiteY156" fmla="*/ 646511 h 1821336"/>
              <a:gd name="connsiteX157" fmla="*/ 1142216 w 1364222"/>
              <a:gd name="connsiteY157" fmla="*/ 593964 h 1821336"/>
              <a:gd name="connsiteX158" fmla="*/ 1247452 w 1364222"/>
              <a:gd name="connsiteY158" fmla="*/ 504677 h 1821336"/>
              <a:gd name="connsiteX159" fmla="*/ 1244177 w 1364222"/>
              <a:gd name="connsiteY159" fmla="*/ 473918 h 1821336"/>
              <a:gd name="connsiteX160" fmla="*/ 1230506 w 1364222"/>
              <a:gd name="connsiteY160" fmla="*/ 448143 h 1821336"/>
              <a:gd name="connsiteX161" fmla="*/ 1208434 w 1364222"/>
              <a:gd name="connsiteY161" fmla="*/ 355154 h 1821336"/>
              <a:gd name="connsiteX162" fmla="*/ 1209004 w 1364222"/>
              <a:gd name="connsiteY162" fmla="*/ 223573 h 1821336"/>
              <a:gd name="connsiteX163" fmla="*/ 1196330 w 1364222"/>
              <a:gd name="connsiteY163" fmla="*/ 211042 h 1821336"/>
              <a:gd name="connsiteX164" fmla="*/ 1165855 w 1364222"/>
              <a:gd name="connsiteY164" fmla="*/ 184127 h 1821336"/>
              <a:gd name="connsiteX165" fmla="*/ 1165855 w 1364222"/>
              <a:gd name="connsiteY165" fmla="*/ 161200 h 182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1364222" h="1821336">
                <a:moveTo>
                  <a:pt x="935589" y="1822761"/>
                </a:moveTo>
                <a:cubicBezTo>
                  <a:pt x="909814" y="1816353"/>
                  <a:pt x="904118" y="1819628"/>
                  <a:pt x="877774" y="1817635"/>
                </a:cubicBezTo>
                <a:cubicBezTo>
                  <a:pt x="864103" y="1816638"/>
                  <a:pt x="827078" y="1820340"/>
                  <a:pt x="813407" y="1819771"/>
                </a:cubicBezTo>
                <a:cubicBezTo>
                  <a:pt x="804721" y="1819343"/>
                  <a:pt x="795892" y="1818631"/>
                  <a:pt x="787205" y="1817919"/>
                </a:cubicBezTo>
                <a:cubicBezTo>
                  <a:pt x="778234" y="1817207"/>
                  <a:pt x="769262" y="1816495"/>
                  <a:pt x="760291" y="1815356"/>
                </a:cubicBezTo>
                <a:cubicBezTo>
                  <a:pt x="757870" y="1815071"/>
                  <a:pt x="754880" y="1813362"/>
                  <a:pt x="753598" y="1811369"/>
                </a:cubicBezTo>
                <a:cubicBezTo>
                  <a:pt x="752886" y="1810372"/>
                  <a:pt x="754880" y="1806385"/>
                  <a:pt x="756588" y="1805245"/>
                </a:cubicBezTo>
                <a:cubicBezTo>
                  <a:pt x="763993" y="1800404"/>
                  <a:pt x="771398" y="1794992"/>
                  <a:pt x="779658" y="1791717"/>
                </a:cubicBezTo>
                <a:cubicBezTo>
                  <a:pt x="799594" y="1783600"/>
                  <a:pt x="860400" y="1756259"/>
                  <a:pt x="862109" y="1756116"/>
                </a:cubicBezTo>
                <a:cubicBezTo>
                  <a:pt x="881476" y="1753838"/>
                  <a:pt x="888739" y="1740025"/>
                  <a:pt x="889735" y="1723506"/>
                </a:cubicBezTo>
                <a:cubicBezTo>
                  <a:pt x="890875" y="1703427"/>
                  <a:pt x="889593" y="1683348"/>
                  <a:pt x="888739" y="1663269"/>
                </a:cubicBezTo>
                <a:cubicBezTo>
                  <a:pt x="887315" y="1631798"/>
                  <a:pt x="885891" y="1600327"/>
                  <a:pt x="883327" y="1568856"/>
                </a:cubicBezTo>
                <a:cubicBezTo>
                  <a:pt x="880337" y="1532971"/>
                  <a:pt x="875922" y="1497085"/>
                  <a:pt x="872505" y="1461199"/>
                </a:cubicBezTo>
                <a:cubicBezTo>
                  <a:pt x="871081" y="1445677"/>
                  <a:pt x="871508" y="1429871"/>
                  <a:pt x="869941" y="1414349"/>
                </a:cubicBezTo>
                <a:cubicBezTo>
                  <a:pt x="868660" y="1401532"/>
                  <a:pt x="865669" y="1388858"/>
                  <a:pt x="863248" y="1376042"/>
                </a:cubicBezTo>
                <a:cubicBezTo>
                  <a:pt x="862679" y="1372767"/>
                  <a:pt x="860970" y="1369777"/>
                  <a:pt x="860685" y="1366501"/>
                </a:cubicBezTo>
                <a:cubicBezTo>
                  <a:pt x="856413" y="1325916"/>
                  <a:pt x="843882" y="1284192"/>
                  <a:pt x="849720" y="1242753"/>
                </a:cubicBezTo>
                <a:cubicBezTo>
                  <a:pt x="853280" y="1217405"/>
                  <a:pt x="851002" y="1191203"/>
                  <a:pt x="849720" y="1165428"/>
                </a:cubicBezTo>
                <a:cubicBezTo>
                  <a:pt x="848438" y="1138941"/>
                  <a:pt x="851429" y="1112881"/>
                  <a:pt x="855131" y="1086821"/>
                </a:cubicBezTo>
                <a:cubicBezTo>
                  <a:pt x="858122" y="1066458"/>
                  <a:pt x="860258" y="1045952"/>
                  <a:pt x="862964" y="1025445"/>
                </a:cubicBezTo>
                <a:cubicBezTo>
                  <a:pt x="863248" y="1022882"/>
                  <a:pt x="864103" y="1020461"/>
                  <a:pt x="864672" y="1017898"/>
                </a:cubicBezTo>
                <a:cubicBezTo>
                  <a:pt x="866524" y="1009069"/>
                  <a:pt x="851144" y="1003373"/>
                  <a:pt x="842600" y="1005936"/>
                </a:cubicBezTo>
                <a:cubicBezTo>
                  <a:pt x="837046" y="1007503"/>
                  <a:pt x="834198" y="1005936"/>
                  <a:pt x="831635" y="1001379"/>
                </a:cubicBezTo>
                <a:cubicBezTo>
                  <a:pt x="826508" y="992266"/>
                  <a:pt x="818391" y="986997"/>
                  <a:pt x="808993" y="982867"/>
                </a:cubicBezTo>
                <a:cubicBezTo>
                  <a:pt x="800164" y="979022"/>
                  <a:pt x="791904" y="973896"/>
                  <a:pt x="783503" y="968911"/>
                </a:cubicBezTo>
                <a:cubicBezTo>
                  <a:pt x="779800" y="966633"/>
                  <a:pt x="776667" y="966206"/>
                  <a:pt x="773107" y="968769"/>
                </a:cubicBezTo>
                <a:cubicBezTo>
                  <a:pt x="772680" y="969054"/>
                  <a:pt x="772253" y="969339"/>
                  <a:pt x="771968" y="969481"/>
                </a:cubicBezTo>
                <a:cubicBezTo>
                  <a:pt x="758012" y="978452"/>
                  <a:pt x="756731" y="979164"/>
                  <a:pt x="744342" y="963643"/>
                </a:cubicBezTo>
                <a:cubicBezTo>
                  <a:pt x="741209" y="959655"/>
                  <a:pt x="737364" y="956095"/>
                  <a:pt x="733377" y="952962"/>
                </a:cubicBezTo>
                <a:cubicBezTo>
                  <a:pt x="714437" y="938437"/>
                  <a:pt x="695070" y="924339"/>
                  <a:pt x="676131" y="909529"/>
                </a:cubicBezTo>
                <a:cubicBezTo>
                  <a:pt x="655055" y="893010"/>
                  <a:pt x="634406" y="876065"/>
                  <a:pt x="613616" y="859119"/>
                </a:cubicBezTo>
                <a:cubicBezTo>
                  <a:pt x="610767" y="856698"/>
                  <a:pt x="607635" y="854134"/>
                  <a:pt x="605783" y="851002"/>
                </a:cubicBezTo>
                <a:cubicBezTo>
                  <a:pt x="592967" y="830068"/>
                  <a:pt x="573031" y="816255"/>
                  <a:pt x="556085" y="799452"/>
                </a:cubicBezTo>
                <a:cubicBezTo>
                  <a:pt x="545832" y="789341"/>
                  <a:pt x="535151" y="780085"/>
                  <a:pt x="525895" y="768693"/>
                </a:cubicBezTo>
                <a:cubicBezTo>
                  <a:pt x="514788" y="754737"/>
                  <a:pt x="511512" y="740069"/>
                  <a:pt x="511512" y="723408"/>
                </a:cubicBezTo>
                <a:cubicBezTo>
                  <a:pt x="511512" y="720845"/>
                  <a:pt x="512224" y="718282"/>
                  <a:pt x="512652" y="715719"/>
                </a:cubicBezTo>
                <a:cubicBezTo>
                  <a:pt x="513364" y="711589"/>
                  <a:pt x="511940" y="709453"/>
                  <a:pt x="507668" y="708883"/>
                </a:cubicBezTo>
                <a:cubicBezTo>
                  <a:pt x="457684" y="702190"/>
                  <a:pt x="411403" y="682539"/>
                  <a:pt x="363983" y="666732"/>
                </a:cubicBezTo>
                <a:cubicBezTo>
                  <a:pt x="346325" y="660751"/>
                  <a:pt x="327670" y="657618"/>
                  <a:pt x="309727" y="652349"/>
                </a:cubicBezTo>
                <a:cubicBezTo>
                  <a:pt x="299901" y="649359"/>
                  <a:pt x="289933" y="645656"/>
                  <a:pt x="281104" y="640387"/>
                </a:cubicBezTo>
                <a:cubicBezTo>
                  <a:pt x="233399" y="611479"/>
                  <a:pt x="187403" y="580151"/>
                  <a:pt x="142973" y="546259"/>
                </a:cubicBezTo>
                <a:cubicBezTo>
                  <a:pt x="139270" y="543411"/>
                  <a:pt x="135710" y="540135"/>
                  <a:pt x="130157" y="542271"/>
                </a:cubicBezTo>
                <a:cubicBezTo>
                  <a:pt x="128733" y="542841"/>
                  <a:pt x="125884" y="541987"/>
                  <a:pt x="125030" y="540847"/>
                </a:cubicBezTo>
                <a:cubicBezTo>
                  <a:pt x="121043" y="535009"/>
                  <a:pt x="114635" y="535151"/>
                  <a:pt x="108796" y="533300"/>
                </a:cubicBezTo>
                <a:cubicBezTo>
                  <a:pt x="99967" y="530452"/>
                  <a:pt x="91138" y="527746"/>
                  <a:pt x="82879" y="523617"/>
                </a:cubicBezTo>
                <a:cubicBezTo>
                  <a:pt x="69778" y="516924"/>
                  <a:pt x="55680" y="517920"/>
                  <a:pt x="41867" y="517066"/>
                </a:cubicBezTo>
                <a:cubicBezTo>
                  <a:pt x="37167" y="516781"/>
                  <a:pt x="32326" y="516639"/>
                  <a:pt x="27911" y="515072"/>
                </a:cubicBezTo>
                <a:cubicBezTo>
                  <a:pt x="25490" y="514218"/>
                  <a:pt x="24066" y="510658"/>
                  <a:pt x="22357" y="508237"/>
                </a:cubicBezTo>
                <a:cubicBezTo>
                  <a:pt x="24778" y="506955"/>
                  <a:pt x="27057" y="504819"/>
                  <a:pt x="29620" y="504535"/>
                </a:cubicBezTo>
                <a:cubicBezTo>
                  <a:pt x="40015" y="503253"/>
                  <a:pt x="50553" y="502398"/>
                  <a:pt x="61091" y="501402"/>
                </a:cubicBezTo>
                <a:cubicBezTo>
                  <a:pt x="61233" y="500832"/>
                  <a:pt x="61376" y="500120"/>
                  <a:pt x="61518" y="499550"/>
                </a:cubicBezTo>
                <a:cubicBezTo>
                  <a:pt x="60094" y="498696"/>
                  <a:pt x="58813" y="497414"/>
                  <a:pt x="57246" y="496987"/>
                </a:cubicBezTo>
                <a:cubicBezTo>
                  <a:pt x="48560" y="494566"/>
                  <a:pt x="40015" y="491576"/>
                  <a:pt x="31186" y="490294"/>
                </a:cubicBezTo>
                <a:cubicBezTo>
                  <a:pt x="19509" y="488585"/>
                  <a:pt x="9826" y="483032"/>
                  <a:pt x="0" y="477193"/>
                </a:cubicBezTo>
                <a:cubicBezTo>
                  <a:pt x="0" y="475342"/>
                  <a:pt x="0" y="473348"/>
                  <a:pt x="0" y="471497"/>
                </a:cubicBezTo>
                <a:cubicBezTo>
                  <a:pt x="4130" y="470073"/>
                  <a:pt x="8117" y="467937"/>
                  <a:pt x="12389" y="467225"/>
                </a:cubicBezTo>
                <a:cubicBezTo>
                  <a:pt x="23924" y="465231"/>
                  <a:pt x="35601" y="463807"/>
                  <a:pt x="48844" y="461956"/>
                </a:cubicBezTo>
                <a:cubicBezTo>
                  <a:pt x="46139" y="459962"/>
                  <a:pt x="44999" y="458823"/>
                  <a:pt x="43575" y="458254"/>
                </a:cubicBezTo>
                <a:cubicBezTo>
                  <a:pt x="38449" y="455833"/>
                  <a:pt x="33180" y="453697"/>
                  <a:pt x="28053" y="451276"/>
                </a:cubicBezTo>
                <a:cubicBezTo>
                  <a:pt x="23781" y="449282"/>
                  <a:pt x="20933" y="445864"/>
                  <a:pt x="22642" y="441023"/>
                </a:cubicBezTo>
                <a:cubicBezTo>
                  <a:pt x="24351" y="435896"/>
                  <a:pt x="28908" y="437463"/>
                  <a:pt x="32326" y="438602"/>
                </a:cubicBezTo>
                <a:cubicBezTo>
                  <a:pt x="44572" y="443016"/>
                  <a:pt x="57246" y="446576"/>
                  <a:pt x="68638" y="452557"/>
                </a:cubicBezTo>
                <a:cubicBezTo>
                  <a:pt x="88717" y="463238"/>
                  <a:pt x="107942" y="475627"/>
                  <a:pt x="127736" y="486734"/>
                </a:cubicBezTo>
                <a:cubicBezTo>
                  <a:pt x="131296" y="488728"/>
                  <a:pt x="136137" y="489155"/>
                  <a:pt x="140410" y="489013"/>
                </a:cubicBezTo>
                <a:cubicBezTo>
                  <a:pt x="146106" y="488870"/>
                  <a:pt x="150520" y="490152"/>
                  <a:pt x="153511" y="495563"/>
                </a:cubicBezTo>
                <a:cubicBezTo>
                  <a:pt x="154792" y="497842"/>
                  <a:pt x="157213" y="499978"/>
                  <a:pt x="159492" y="501117"/>
                </a:cubicBezTo>
                <a:cubicBezTo>
                  <a:pt x="200931" y="520626"/>
                  <a:pt x="243510" y="537145"/>
                  <a:pt x="286658" y="552667"/>
                </a:cubicBezTo>
                <a:cubicBezTo>
                  <a:pt x="299759" y="557366"/>
                  <a:pt x="313145" y="562493"/>
                  <a:pt x="324679" y="570182"/>
                </a:cubicBezTo>
                <a:cubicBezTo>
                  <a:pt x="347179" y="585277"/>
                  <a:pt x="372100" y="593252"/>
                  <a:pt x="397875" y="600087"/>
                </a:cubicBezTo>
                <a:cubicBezTo>
                  <a:pt x="427352" y="607919"/>
                  <a:pt x="456687" y="611622"/>
                  <a:pt x="487161" y="607207"/>
                </a:cubicBezTo>
                <a:cubicBezTo>
                  <a:pt x="513221" y="603362"/>
                  <a:pt x="539708" y="602650"/>
                  <a:pt x="565910" y="605783"/>
                </a:cubicBezTo>
                <a:cubicBezTo>
                  <a:pt x="576448" y="607065"/>
                  <a:pt x="578584" y="605783"/>
                  <a:pt x="582287" y="595957"/>
                </a:cubicBezTo>
                <a:cubicBezTo>
                  <a:pt x="586559" y="584565"/>
                  <a:pt x="581860" y="573885"/>
                  <a:pt x="579581" y="563205"/>
                </a:cubicBezTo>
                <a:cubicBezTo>
                  <a:pt x="575594" y="545119"/>
                  <a:pt x="563774" y="537715"/>
                  <a:pt x="545404" y="540563"/>
                </a:cubicBezTo>
                <a:cubicBezTo>
                  <a:pt x="536575" y="541987"/>
                  <a:pt x="527604" y="543838"/>
                  <a:pt x="518633" y="544407"/>
                </a:cubicBezTo>
                <a:cubicBezTo>
                  <a:pt x="503538" y="545547"/>
                  <a:pt x="497699" y="540990"/>
                  <a:pt x="493000" y="526607"/>
                </a:cubicBezTo>
                <a:cubicBezTo>
                  <a:pt x="492003" y="523474"/>
                  <a:pt x="491149" y="519487"/>
                  <a:pt x="488870" y="517778"/>
                </a:cubicBezTo>
                <a:cubicBezTo>
                  <a:pt x="479756" y="510800"/>
                  <a:pt x="481038" y="500690"/>
                  <a:pt x="480753" y="491433"/>
                </a:cubicBezTo>
                <a:cubicBezTo>
                  <a:pt x="480611" y="486592"/>
                  <a:pt x="480611" y="483744"/>
                  <a:pt x="475769" y="481465"/>
                </a:cubicBezTo>
                <a:cubicBezTo>
                  <a:pt x="466655" y="477336"/>
                  <a:pt x="465659" y="471639"/>
                  <a:pt x="471640" y="463238"/>
                </a:cubicBezTo>
                <a:cubicBezTo>
                  <a:pt x="476196" y="456972"/>
                  <a:pt x="481323" y="450849"/>
                  <a:pt x="484883" y="443871"/>
                </a:cubicBezTo>
                <a:cubicBezTo>
                  <a:pt x="486877" y="440168"/>
                  <a:pt x="486877" y="435042"/>
                  <a:pt x="486734" y="430627"/>
                </a:cubicBezTo>
                <a:cubicBezTo>
                  <a:pt x="486449" y="421229"/>
                  <a:pt x="484171" y="411830"/>
                  <a:pt x="485025" y="402574"/>
                </a:cubicBezTo>
                <a:cubicBezTo>
                  <a:pt x="486165" y="390612"/>
                  <a:pt x="488870" y="378650"/>
                  <a:pt x="492003" y="367115"/>
                </a:cubicBezTo>
                <a:cubicBezTo>
                  <a:pt x="494851" y="356578"/>
                  <a:pt x="496987" y="346609"/>
                  <a:pt x="508095" y="339204"/>
                </a:cubicBezTo>
                <a:cubicBezTo>
                  <a:pt x="516354" y="333793"/>
                  <a:pt x="524756" y="329948"/>
                  <a:pt x="533443" y="325676"/>
                </a:cubicBezTo>
                <a:cubicBezTo>
                  <a:pt x="555088" y="315138"/>
                  <a:pt x="578300" y="312005"/>
                  <a:pt x="601939" y="311863"/>
                </a:cubicBezTo>
                <a:cubicBezTo>
                  <a:pt x="624153" y="311863"/>
                  <a:pt x="643805" y="320550"/>
                  <a:pt x="658330" y="336641"/>
                </a:cubicBezTo>
                <a:cubicBezTo>
                  <a:pt x="675703" y="355866"/>
                  <a:pt x="687950" y="378935"/>
                  <a:pt x="695355" y="404140"/>
                </a:cubicBezTo>
                <a:cubicBezTo>
                  <a:pt x="700339" y="421371"/>
                  <a:pt x="703330" y="439314"/>
                  <a:pt x="708029" y="456687"/>
                </a:cubicBezTo>
                <a:cubicBezTo>
                  <a:pt x="711019" y="467937"/>
                  <a:pt x="715719" y="478760"/>
                  <a:pt x="719991" y="491006"/>
                </a:cubicBezTo>
                <a:cubicBezTo>
                  <a:pt x="730101" y="483744"/>
                  <a:pt x="738361" y="477478"/>
                  <a:pt x="746905" y="471639"/>
                </a:cubicBezTo>
                <a:cubicBezTo>
                  <a:pt x="768550" y="457257"/>
                  <a:pt x="788344" y="440453"/>
                  <a:pt x="804721" y="420232"/>
                </a:cubicBezTo>
                <a:cubicBezTo>
                  <a:pt x="839752" y="377084"/>
                  <a:pt x="874498" y="333936"/>
                  <a:pt x="908817" y="290218"/>
                </a:cubicBezTo>
                <a:cubicBezTo>
                  <a:pt x="922346" y="272987"/>
                  <a:pt x="936871" y="257465"/>
                  <a:pt x="956380" y="247070"/>
                </a:cubicBezTo>
                <a:cubicBezTo>
                  <a:pt x="962361" y="243794"/>
                  <a:pt x="1011917" y="206342"/>
                  <a:pt x="1032851" y="194238"/>
                </a:cubicBezTo>
                <a:cubicBezTo>
                  <a:pt x="1051221" y="183558"/>
                  <a:pt x="1069164" y="171738"/>
                  <a:pt x="1085825" y="158637"/>
                </a:cubicBezTo>
                <a:cubicBezTo>
                  <a:pt x="1109179" y="140410"/>
                  <a:pt x="1131251" y="120473"/>
                  <a:pt x="1142928" y="91708"/>
                </a:cubicBezTo>
                <a:cubicBezTo>
                  <a:pt x="1149621" y="75046"/>
                  <a:pt x="1155887" y="58101"/>
                  <a:pt x="1168134" y="44145"/>
                </a:cubicBezTo>
                <a:cubicBezTo>
                  <a:pt x="1173688" y="37879"/>
                  <a:pt x="1177817" y="30332"/>
                  <a:pt x="1182659" y="23354"/>
                </a:cubicBezTo>
                <a:cubicBezTo>
                  <a:pt x="1183371" y="22215"/>
                  <a:pt x="1184653" y="20791"/>
                  <a:pt x="1184368" y="19652"/>
                </a:cubicBezTo>
                <a:cubicBezTo>
                  <a:pt x="1183371" y="14383"/>
                  <a:pt x="1186931" y="11962"/>
                  <a:pt x="1190349" y="9399"/>
                </a:cubicBezTo>
                <a:cubicBezTo>
                  <a:pt x="1194194" y="6408"/>
                  <a:pt x="1198038" y="3133"/>
                  <a:pt x="1201741" y="0"/>
                </a:cubicBezTo>
                <a:cubicBezTo>
                  <a:pt x="1204589" y="0"/>
                  <a:pt x="1207437" y="0"/>
                  <a:pt x="1210285" y="0"/>
                </a:cubicBezTo>
                <a:cubicBezTo>
                  <a:pt x="1217263" y="6123"/>
                  <a:pt x="1220823" y="13386"/>
                  <a:pt x="1220965" y="22785"/>
                </a:cubicBezTo>
                <a:cubicBezTo>
                  <a:pt x="1220965" y="27057"/>
                  <a:pt x="1223671" y="31756"/>
                  <a:pt x="1226377" y="35458"/>
                </a:cubicBezTo>
                <a:cubicBezTo>
                  <a:pt x="1234636" y="46281"/>
                  <a:pt x="1243750" y="56676"/>
                  <a:pt x="1252152" y="67357"/>
                </a:cubicBezTo>
                <a:cubicBezTo>
                  <a:pt x="1254430" y="70205"/>
                  <a:pt x="1257136" y="74050"/>
                  <a:pt x="1256993" y="77467"/>
                </a:cubicBezTo>
                <a:cubicBezTo>
                  <a:pt x="1256281" y="91708"/>
                  <a:pt x="1264541" y="107230"/>
                  <a:pt x="1263117" y="128590"/>
                </a:cubicBezTo>
                <a:cubicBezTo>
                  <a:pt x="1266392" y="156074"/>
                  <a:pt x="1261550" y="163764"/>
                  <a:pt x="1264968" y="181422"/>
                </a:cubicBezTo>
                <a:cubicBezTo>
                  <a:pt x="1273085" y="222861"/>
                  <a:pt x="1343432" y="434187"/>
                  <a:pt x="1365647" y="499835"/>
                </a:cubicBezTo>
                <a:cubicBezTo>
                  <a:pt x="1365647" y="506955"/>
                  <a:pt x="1362229" y="534439"/>
                  <a:pt x="1359524" y="540705"/>
                </a:cubicBezTo>
                <a:cubicBezTo>
                  <a:pt x="1344999" y="575167"/>
                  <a:pt x="1349128" y="584280"/>
                  <a:pt x="1325062" y="612476"/>
                </a:cubicBezTo>
                <a:cubicBezTo>
                  <a:pt x="1293021" y="650355"/>
                  <a:pt x="1255569" y="683108"/>
                  <a:pt x="1224525" y="721984"/>
                </a:cubicBezTo>
                <a:cubicBezTo>
                  <a:pt x="1208861" y="741778"/>
                  <a:pt x="1147343" y="800591"/>
                  <a:pt x="1134242" y="811556"/>
                </a:cubicBezTo>
                <a:cubicBezTo>
                  <a:pt x="1121995" y="821809"/>
                  <a:pt x="1110176" y="832489"/>
                  <a:pt x="1102628" y="846729"/>
                </a:cubicBezTo>
                <a:cubicBezTo>
                  <a:pt x="1092803" y="860400"/>
                  <a:pt x="1096220" y="858691"/>
                  <a:pt x="1074575" y="873501"/>
                </a:cubicBezTo>
                <a:cubicBezTo>
                  <a:pt x="1086252" y="888311"/>
                  <a:pt x="1087534" y="904688"/>
                  <a:pt x="1087534" y="921491"/>
                </a:cubicBezTo>
                <a:cubicBezTo>
                  <a:pt x="1087534" y="929323"/>
                  <a:pt x="1091094" y="942852"/>
                  <a:pt x="1091663" y="950684"/>
                </a:cubicBezTo>
                <a:cubicBezTo>
                  <a:pt x="1091948" y="953674"/>
                  <a:pt x="1091378" y="957377"/>
                  <a:pt x="1089812" y="959940"/>
                </a:cubicBezTo>
                <a:cubicBezTo>
                  <a:pt x="1087534" y="963500"/>
                  <a:pt x="1083546" y="965779"/>
                  <a:pt x="1081125" y="969196"/>
                </a:cubicBezTo>
                <a:cubicBezTo>
                  <a:pt x="1076711" y="975462"/>
                  <a:pt x="1070445" y="976032"/>
                  <a:pt x="1068024" y="983152"/>
                </a:cubicBezTo>
                <a:cubicBezTo>
                  <a:pt x="1064322" y="993832"/>
                  <a:pt x="1062898" y="1005224"/>
                  <a:pt x="1060050" y="1016189"/>
                </a:cubicBezTo>
                <a:cubicBezTo>
                  <a:pt x="1056917" y="1027866"/>
                  <a:pt x="1052787" y="1039259"/>
                  <a:pt x="1050082" y="1050936"/>
                </a:cubicBezTo>
                <a:cubicBezTo>
                  <a:pt x="1046806" y="1065176"/>
                  <a:pt x="1044528" y="1079701"/>
                  <a:pt x="1041822" y="1094084"/>
                </a:cubicBezTo>
                <a:cubicBezTo>
                  <a:pt x="1041537" y="1095508"/>
                  <a:pt x="1041537" y="1096932"/>
                  <a:pt x="1041252" y="1098356"/>
                </a:cubicBezTo>
                <a:cubicBezTo>
                  <a:pt x="1035841" y="1124985"/>
                  <a:pt x="1032139" y="1152184"/>
                  <a:pt x="1024591" y="1178244"/>
                </a:cubicBezTo>
                <a:cubicBezTo>
                  <a:pt x="1008500" y="1233639"/>
                  <a:pt x="982725" y="1286043"/>
                  <a:pt x="970478" y="1342862"/>
                </a:cubicBezTo>
                <a:cubicBezTo>
                  <a:pt x="968200" y="1353685"/>
                  <a:pt x="966633" y="1364080"/>
                  <a:pt x="969196" y="1375045"/>
                </a:cubicBezTo>
                <a:cubicBezTo>
                  <a:pt x="974750" y="1399254"/>
                  <a:pt x="980304" y="1423605"/>
                  <a:pt x="984861" y="1447956"/>
                </a:cubicBezTo>
                <a:cubicBezTo>
                  <a:pt x="991127" y="1481705"/>
                  <a:pt x="994259" y="1515740"/>
                  <a:pt x="989702" y="1549917"/>
                </a:cubicBezTo>
                <a:cubicBezTo>
                  <a:pt x="987566" y="1565866"/>
                  <a:pt x="982155" y="1581388"/>
                  <a:pt x="980019" y="1597194"/>
                </a:cubicBezTo>
                <a:cubicBezTo>
                  <a:pt x="975889" y="1628381"/>
                  <a:pt x="973468" y="1659852"/>
                  <a:pt x="969481" y="1691180"/>
                </a:cubicBezTo>
                <a:cubicBezTo>
                  <a:pt x="966491" y="1715104"/>
                  <a:pt x="966776" y="1738886"/>
                  <a:pt x="971332" y="1762524"/>
                </a:cubicBezTo>
                <a:cubicBezTo>
                  <a:pt x="973611" y="1774202"/>
                  <a:pt x="977029" y="1785451"/>
                  <a:pt x="979165" y="1797128"/>
                </a:cubicBezTo>
                <a:cubicBezTo>
                  <a:pt x="981016" y="1807239"/>
                  <a:pt x="977313" y="1813362"/>
                  <a:pt x="967915" y="1817635"/>
                </a:cubicBezTo>
                <a:cubicBezTo>
                  <a:pt x="963928" y="1819486"/>
                  <a:pt x="959655" y="1820910"/>
                  <a:pt x="955526" y="1822476"/>
                </a:cubicBezTo>
                <a:cubicBezTo>
                  <a:pt x="948833" y="1822761"/>
                  <a:pt x="942282" y="1822761"/>
                  <a:pt x="935589" y="1822761"/>
                </a:cubicBezTo>
                <a:close/>
                <a:moveTo>
                  <a:pt x="1165855" y="161200"/>
                </a:moveTo>
                <a:cubicBezTo>
                  <a:pt x="1160871" y="165045"/>
                  <a:pt x="1156599" y="168036"/>
                  <a:pt x="1152897" y="171453"/>
                </a:cubicBezTo>
                <a:cubicBezTo>
                  <a:pt x="1128118" y="194950"/>
                  <a:pt x="1103340" y="218447"/>
                  <a:pt x="1078562" y="242085"/>
                </a:cubicBezTo>
                <a:cubicBezTo>
                  <a:pt x="1052075" y="267291"/>
                  <a:pt x="1025303" y="291927"/>
                  <a:pt x="993832" y="311293"/>
                </a:cubicBezTo>
                <a:cubicBezTo>
                  <a:pt x="977598" y="321262"/>
                  <a:pt x="963928" y="335502"/>
                  <a:pt x="954102" y="352448"/>
                </a:cubicBezTo>
                <a:cubicBezTo>
                  <a:pt x="942709" y="372384"/>
                  <a:pt x="932029" y="392748"/>
                  <a:pt x="921207" y="413112"/>
                </a:cubicBezTo>
                <a:cubicBezTo>
                  <a:pt x="892726" y="466228"/>
                  <a:pt x="863391" y="518917"/>
                  <a:pt x="822664" y="564059"/>
                </a:cubicBezTo>
                <a:cubicBezTo>
                  <a:pt x="817964" y="569328"/>
                  <a:pt x="813977" y="575451"/>
                  <a:pt x="810417" y="581575"/>
                </a:cubicBezTo>
                <a:cubicBezTo>
                  <a:pt x="804151" y="592397"/>
                  <a:pt x="800591" y="603790"/>
                  <a:pt x="801161" y="616748"/>
                </a:cubicBezTo>
                <a:cubicBezTo>
                  <a:pt x="801445" y="624438"/>
                  <a:pt x="798313" y="632413"/>
                  <a:pt x="796604" y="640102"/>
                </a:cubicBezTo>
                <a:cubicBezTo>
                  <a:pt x="795464" y="644944"/>
                  <a:pt x="793898" y="649643"/>
                  <a:pt x="793044" y="654485"/>
                </a:cubicBezTo>
                <a:cubicBezTo>
                  <a:pt x="791050" y="666162"/>
                  <a:pt x="799594" y="674279"/>
                  <a:pt x="803297" y="684105"/>
                </a:cubicBezTo>
                <a:cubicBezTo>
                  <a:pt x="805290" y="689659"/>
                  <a:pt x="817395" y="704184"/>
                  <a:pt x="822521" y="701621"/>
                </a:cubicBezTo>
                <a:cubicBezTo>
                  <a:pt x="839467" y="693361"/>
                  <a:pt x="857552" y="692222"/>
                  <a:pt x="876065" y="694358"/>
                </a:cubicBezTo>
                <a:cubicBezTo>
                  <a:pt x="884039" y="695355"/>
                  <a:pt x="891871" y="696067"/>
                  <a:pt x="899846" y="696352"/>
                </a:cubicBezTo>
                <a:cubicBezTo>
                  <a:pt x="919498" y="696921"/>
                  <a:pt x="939149" y="710022"/>
                  <a:pt x="958801" y="710022"/>
                </a:cubicBezTo>
                <a:cubicBezTo>
                  <a:pt x="961934" y="710022"/>
                  <a:pt x="966206" y="709310"/>
                  <a:pt x="967915" y="707317"/>
                </a:cubicBezTo>
                <a:cubicBezTo>
                  <a:pt x="973326" y="700481"/>
                  <a:pt x="980873" y="698061"/>
                  <a:pt x="988563" y="695497"/>
                </a:cubicBezTo>
                <a:cubicBezTo>
                  <a:pt x="992693" y="694073"/>
                  <a:pt x="1052787" y="653204"/>
                  <a:pt x="1063467" y="646511"/>
                </a:cubicBezTo>
                <a:cubicBezTo>
                  <a:pt x="1090239" y="629707"/>
                  <a:pt x="1116157" y="611907"/>
                  <a:pt x="1142216" y="593964"/>
                </a:cubicBezTo>
                <a:cubicBezTo>
                  <a:pt x="1177817" y="569470"/>
                  <a:pt x="1216124" y="534439"/>
                  <a:pt x="1247452" y="504677"/>
                </a:cubicBezTo>
                <a:cubicBezTo>
                  <a:pt x="1256139" y="496418"/>
                  <a:pt x="1249588" y="484598"/>
                  <a:pt x="1244177" y="473918"/>
                </a:cubicBezTo>
                <a:cubicBezTo>
                  <a:pt x="1239905" y="465231"/>
                  <a:pt x="1234921" y="456829"/>
                  <a:pt x="1230506" y="448143"/>
                </a:cubicBezTo>
                <a:cubicBezTo>
                  <a:pt x="1215554" y="418950"/>
                  <a:pt x="1207295" y="388618"/>
                  <a:pt x="1208434" y="355154"/>
                </a:cubicBezTo>
                <a:cubicBezTo>
                  <a:pt x="1210000" y="311293"/>
                  <a:pt x="1209004" y="267433"/>
                  <a:pt x="1209004" y="223573"/>
                </a:cubicBezTo>
                <a:cubicBezTo>
                  <a:pt x="1209004" y="209333"/>
                  <a:pt x="1209288" y="210757"/>
                  <a:pt x="1196330" y="211042"/>
                </a:cubicBezTo>
                <a:cubicBezTo>
                  <a:pt x="1178814" y="211469"/>
                  <a:pt x="1167564" y="201643"/>
                  <a:pt x="1165855" y="184127"/>
                </a:cubicBezTo>
                <a:cubicBezTo>
                  <a:pt x="1165286" y="177007"/>
                  <a:pt x="1165855" y="169887"/>
                  <a:pt x="1165855" y="161200"/>
                </a:cubicBezTo>
                <a:close/>
              </a:path>
            </a:pathLst>
          </a:custGeom>
          <a:solidFill>
            <a:schemeClr val="accent4">
              <a:alpha val="33000"/>
            </a:schemeClr>
          </a:solidFill>
          <a:ln w="1420" cap="flat">
            <a:noFill/>
            <a:prstDash val="solid"/>
            <a:miter/>
          </a:ln>
        </p:spPr>
        <p:txBody>
          <a:bodyPr rtlCol="0" anchor="ctr"/>
          <a:lstStyle/>
          <a:p>
            <a:endParaRPr lang="en-US" dirty="0"/>
          </a:p>
        </p:txBody>
      </p:sp>
    </p:spTree>
    <p:extLst>
      <p:ext uri="{BB962C8B-B14F-4D97-AF65-F5344CB8AC3E}">
        <p14:creationId xmlns:p14="http://schemas.microsoft.com/office/powerpoint/2010/main" val="1077173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89802490"/>
              </p:ext>
            </p:extLst>
          </p:nvPr>
        </p:nvGraphicFramePr>
        <p:xfrm>
          <a:off x="2043954" y="1499595"/>
          <a:ext cx="8955740" cy="4069044"/>
        </p:xfrm>
        <a:graphic>
          <a:graphicData uri="http://schemas.openxmlformats.org/drawingml/2006/table">
            <a:tbl>
              <a:tblPr firstRow="1" bandRow="1">
                <a:tableStyleId>{21E4AEA4-8DFA-4A89-87EB-49C32662AFE0}</a:tableStyleId>
              </a:tblPr>
              <a:tblGrid>
                <a:gridCol w="1791148"/>
                <a:gridCol w="1791148"/>
                <a:gridCol w="1791148"/>
                <a:gridCol w="1791148"/>
                <a:gridCol w="1791148"/>
              </a:tblGrid>
              <a:tr h="39542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 class_schedule                              primary key:Schedule_id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9542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schedule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9542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Size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542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Schedule_id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schedule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542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user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542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11202">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Start 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Schedule’s start time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11202">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End 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Schedule’s end time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11202">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Type of the schedule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4" name="Rectangle 3"/>
          <p:cNvSpPr/>
          <p:nvPr/>
        </p:nvSpPr>
        <p:spPr>
          <a:xfrm>
            <a:off x="4537867" y="5584122"/>
            <a:ext cx="3028586" cy="307777"/>
          </a:xfrm>
          <a:prstGeom prst="rect">
            <a:avLst/>
          </a:prstGeom>
        </p:spPr>
        <p:txBody>
          <a:bodyPr wrap="none">
            <a:spAutoFit/>
          </a:bodyPr>
          <a:lstStyle/>
          <a:p>
            <a:r>
              <a:rPr lang="en-IN" sz="1400" dirty="0">
                <a:latin typeface="Times New Roman" panose="02020603050405020304" pitchFamily="18" charset="0"/>
                <a:ea typeface="Calibri" panose="020F0502020204030204" pitchFamily="34" charset="0"/>
              </a:rPr>
              <a:t>Table used: staff_login ,</a:t>
            </a:r>
            <a:r>
              <a:rPr lang="en-IN" sz="1200" b="1" dirty="0">
                <a:latin typeface="Times New Roman" panose="02020603050405020304" pitchFamily="18" charset="0"/>
                <a:ea typeface="Calibri" panose="020F0502020204030204" pitchFamily="34" charset="0"/>
              </a:rPr>
              <a:t> </a:t>
            </a:r>
            <a:r>
              <a:rPr lang="en-IN" sz="1200" dirty="0">
                <a:latin typeface="Times New Roman" panose="02020603050405020304" pitchFamily="18" charset="0"/>
                <a:ea typeface="Calibri" panose="020F0502020204030204" pitchFamily="34" charset="0"/>
              </a:rPr>
              <a:t>user_registration</a:t>
            </a:r>
            <a:r>
              <a:rPr lang="en-IN" sz="1200" b="1" dirty="0">
                <a:latin typeface="Times New Roman" panose="02020603050405020304" pitchFamily="18" charset="0"/>
                <a:ea typeface="Calibri" panose="020F0502020204030204" pitchFamily="34" charset="0"/>
              </a:rPr>
              <a:t> </a:t>
            </a:r>
            <a:endParaRPr lang="en-IN" sz="1400" dirty="0"/>
          </a:p>
        </p:txBody>
      </p:sp>
    </p:spTree>
    <p:extLst>
      <p:ext uri="{BB962C8B-B14F-4D97-AF65-F5344CB8AC3E}">
        <p14:creationId xmlns:p14="http://schemas.microsoft.com/office/powerpoint/2010/main" val="22215293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F8E2E5D-463D-440E-ADB7-6EB03F69D1F0}"/>
              </a:ext>
            </a:extLst>
          </p:cNvPr>
          <p:cNvSpPr/>
          <p:nvPr/>
        </p:nvSpPr>
        <p:spPr>
          <a:xfrm rot="16200000">
            <a:off x="4260479" y="-1046631"/>
            <a:ext cx="3671046" cy="12191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750988463"/>
              </p:ext>
            </p:extLst>
          </p:nvPr>
        </p:nvGraphicFramePr>
        <p:xfrm>
          <a:off x="310776" y="275914"/>
          <a:ext cx="8128000" cy="2714853"/>
        </p:xfrm>
        <a:graphic>
          <a:graphicData uri="http://schemas.openxmlformats.org/drawingml/2006/table">
            <a:tbl>
              <a:tblPr firstRow="1" bandRow="1">
                <a:tableStyleId>{00A15C55-8517-42AA-B614-E9B94910E393}</a:tableStyleId>
              </a:tblPr>
              <a:tblGrid>
                <a:gridCol w="1625600"/>
                <a:gridCol w="1625600"/>
                <a:gridCol w="1625600"/>
                <a:gridCol w="1625600"/>
                <a:gridCol w="1625600"/>
              </a:tblGrid>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 building                                          primary key:building_id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building</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Datatype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Size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Building_id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Primary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building</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Name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30</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Name of the block</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56361">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Number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Number of block</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624883730"/>
              </p:ext>
            </p:extLst>
          </p:nvPr>
        </p:nvGraphicFramePr>
        <p:xfrm>
          <a:off x="3309471" y="3341842"/>
          <a:ext cx="8128000" cy="3423158"/>
        </p:xfrm>
        <a:graphic>
          <a:graphicData uri="http://schemas.openxmlformats.org/drawingml/2006/table">
            <a:tbl>
              <a:tblPr firstRow="1" bandRow="1">
                <a:tableStyleId>{5202B0CA-FC54-4496-8BCA-5EF66A818D29}</a:tableStyleId>
              </a:tblPr>
              <a:tblGrid>
                <a:gridCol w="1625600"/>
                <a:gridCol w="1625600"/>
                <a:gridCol w="1625600"/>
                <a:gridCol w="1625600"/>
                <a:gridCol w="1625600"/>
              </a:tblGrid>
              <a:tr h="370840">
                <a:tc gridSpan="5">
                  <a:txBody>
                    <a:bodyPr/>
                    <a:lstStyle/>
                    <a:p>
                      <a:pPr marL="575945" indent="-6350" algn="l">
                        <a:lnSpc>
                          <a:spcPct val="143000"/>
                        </a:lnSpc>
                        <a:spcAft>
                          <a:spcPts val="0"/>
                        </a:spcAft>
                      </a:pPr>
                      <a:r>
                        <a:rPr lang="en-IN" sz="1200" b="1" dirty="0">
                          <a:solidFill>
                            <a:schemeClr val="bg1"/>
                          </a:solidFill>
                          <a:effectLst/>
                          <a:latin typeface="Times New Roman" panose="02020603050405020304" pitchFamily="18" charset="0"/>
                          <a:ea typeface="Calibri" panose="020F0502020204030204" pitchFamily="34" charset="0"/>
                        </a:rPr>
                        <a:t>Table name: equipment                                        primary key:Equipment_id</a:t>
                      </a:r>
                      <a:endParaRPr lang="en-IN" sz="1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equipment</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Equipment_id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equipment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Name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40</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Name of the equipment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15</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 of equipment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Building_id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Id of building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Desc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Text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Descriptions</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6" name="TextBox 5"/>
          <p:cNvSpPr txBox="1"/>
          <p:nvPr/>
        </p:nvSpPr>
        <p:spPr>
          <a:xfrm>
            <a:off x="1169894" y="5049368"/>
            <a:ext cx="2007088" cy="276999"/>
          </a:xfrm>
          <a:prstGeom prst="rect">
            <a:avLst/>
          </a:prstGeom>
          <a:noFill/>
        </p:spPr>
        <p:txBody>
          <a:bodyPr wrap="none" rtlCol="0">
            <a:spAutoFit/>
          </a:bodyPr>
          <a:lstStyle/>
          <a:p>
            <a:r>
              <a:rPr lang="en-IN" sz="1200" dirty="0" smtClean="0">
                <a:solidFill>
                  <a:schemeClr val="bg1"/>
                </a:solidFill>
              </a:rPr>
              <a:t>TABLE USED : Building_id</a:t>
            </a:r>
            <a:endParaRPr lang="en-IN" sz="1200" dirty="0">
              <a:solidFill>
                <a:schemeClr val="bg1"/>
              </a:solidFill>
            </a:endParaRPr>
          </a:p>
        </p:txBody>
      </p:sp>
    </p:spTree>
    <p:extLst>
      <p:ext uri="{BB962C8B-B14F-4D97-AF65-F5344CB8AC3E}">
        <p14:creationId xmlns:p14="http://schemas.microsoft.com/office/powerpoint/2010/main" val="35646667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xmlns="" id="{8D6579FB-80AA-4EBF-AE14-BA4BC4C2CF12}"/>
              </a:ext>
            </a:extLst>
          </p:cNvPr>
          <p:cNvSpPr txBox="1"/>
          <p:nvPr/>
        </p:nvSpPr>
        <p:spPr>
          <a:xfrm>
            <a:off x="481785" y="1178384"/>
            <a:ext cx="3969191" cy="923330"/>
          </a:xfrm>
          <a:prstGeom prst="rect">
            <a:avLst/>
          </a:prstGeom>
          <a:noFill/>
        </p:spPr>
        <p:txBody>
          <a:bodyPr wrap="square" rtlCol="0" anchor="ctr">
            <a:spAutoFit/>
          </a:bodyPr>
          <a:lstStyle/>
          <a:p>
            <a:r>
              <a:rPr lang="en-IN" altLang="ko-KR" sz="54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endParaRPr lang="ko-KR" altLang="en-US" sz="5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xmlns="" id="{E044CC23-46B9-4088-BD9B-8D204C1044B7}"/>
              </a:ext>
            </a:extLst>
          </p:cNvPr>
          <p:cNvGrpSpPr/>
          <p:nvPr/>
        </p:nvGrpSpPr>
        <p:grpSpPr>
          <a:xfrm>
            <a:off x="5788359" y="909080"/>
            <a:ext cx="6669119" cy="923330"/>
            <a:chOff x="6909376" y="936957"/>
            <a:chExt cx="6669119" cy="923330"/>
          </a:xfrm>
        </p:grpSpPr>
        <p:sp>
          <p:nvSpPr>
            <p:cNvPr id="8" name="TextBox 7">
              <a:extLst>
                <a:ext uri="{FF2B5EF4-FFF2-40B4-BE49-F238E27FC236}">
                  <a16:creationId xmlns:a16="http://schemas.microsoft.com/office/drawing/2014/main" xmlns="" id="{B7495594-BAF7-4DDD-BF73-5B5025E90762}"/>
                </a:ext>
              </a:extLst>
            </p:cNvPr>
            <p:cNvSpPr txBox="1"/>
            <p:nvPr/>
          </p:nvSpPr>
          <p:spPr>
            <a:xfrm>
              <a:off x="6909376" y="936957"/>
              <a:ext cx="1011061" cy="923330"/>
            </a:xfrm>
            <a:prstGeom prst="rect">
              <a:avLst/>
            </a:prstGeom>
            <a:noFill/>
          </p:spPr>
          <p:txBody>
            <a:bodyPr wrap="square" lIns="108000" rIns="108000" rtlCol="0">
              <a:spAutoFit/>
            </a:bodyPr>
            <a:lstStyle/>
            <a:p>
              <a:r>
                <a:rPr lang="en-US" altLang="ko-KR" sz="5400" b="1" dirty="0">
                  <a:solidFill>
                    <a:schemeClr val="accent1"/>
                  </a:solidFill>
                  <a:cs typeface="Arial" pitchFamily="34" charset="0"/>
                </a:rPr>
                <a:t>01</a:t>
              </a:r>
              <a:endParaRPr lang="ko-KR" altLang="en-US" sz="5400" b="1" dirty="0">
                <a:solidFill>
                  <a:schemeClr val="accent1"/>
                </a:solidFill>
                <a:cs typeface="Arial" pitchFamily="34" charset="0"/>
              </a:endParaRPr>
            </a:p>
          </p:txBody>
        </p:sp>
        <p:sp>
          <p:nvSpPr>
            <p:cNvPr id="10" name="TextBox 9">
              <a:extLst>
                <a:ext uri="{FF2B5EF4-FFF2-40B4-BE49-F238E27FC236}">
                  <a16:creationId xmlns:a16="http://schemas.microsoft.com/office/drawing/2014/main" xmlns="" id="{0A83FAAB-EFCE-4524-B8EB-4CBB1AB37D57}"/>
                </a:ext>
              </a:extLst>
            </p:cNvPr>
            <p:cNvSpPr txBox="1"/>
            <p:nvPr/>
          </p:nvSpPr>
          <p:spPr>
            <a:xfrm>
              <a:off x="7875304" y="1229345"/>
              <a:ext cx="5703191" cy="338554"/>
            </a:xfrm>
            <a:prstGeom prst="rect">
              <a:avLst/>
            </a:prstGeom>
            <a:noFill/>
          </p:spPr>
          <p:txBody>
            <a:bodyPr wrap="square" lIns="0" rtlCol="0">
              <a:spAutoFit/>
            </a:bodyPr>
            <a:lstStyle/>
            <a:p>
              <a:r>
                <a:rPr lang="en-US" altLang="ko-KR" sz="1600" dirty="0" smtClean="0">
                  <a:solidFill>
                    <a:schemeClr val="accent1"/>
                  </a:solidFill>
                  <a:cs typeface="Arial" pitchFamily="34" charset="0"/>
                </a:rPr>
                <a:t> ABSTRACT</a:t>
              </a:r>
              <a:endParaRPr lang="en-US" altLang="ko-KR" sz="1600" dirty="0">
                <a:solidFill>
                  <a:schemeClr val="accent1"/>
                </a:solidFill>
                <a:cs typeface="Arial" pitchFamily="34" charset="0"/>
              </a:endParaRPr>
            </a:p>
          </p:txBody>
        </p:sp>
      </p:grpSp>
      <p:grpSp>
        <p:nvGrpSpPr>
          <p:cNvPr id="11" name="Group 10">
            <a:extLst>
              <a:ext uri="{FF2B5EF4-FFF2-40B4-BE49-F238E27FC236}">
                <a16:creationId xmlns:a16="http://schemas.microsoft.com/office/drawing/2014/main" xmlns="" id="{5F514F8E-7A00-4527-9C7E-2F0AC3A37BD7}"/>
              </a:ext>
            </a:extLst>
          </p:cNvPr>
          <p:cNvGrpSpPr/>
          <p:nvPr/>
        </p:nvGrpSpPr>
        <p:grpSpPr>
          <a:xfrm>
            <a:off x="5788359" y="2371018"/>
            <a:ext cx="6691220" cy="923330"/>
            <a:chOff x="6909376" y="936957"/>
            <a:chExt cx="6691220" cy="923330"/>
          </a:xfrm>
        </p:grpSpPr>
        <p:sp>
          <p:nvSpPr>
            <p:cNvPr id="12" name="TextBox 11">
              <a:extLst>
                <a:ext uri="{FF2B5EF4-FFF2-40B4-BE49-F238E27FC236}">
                  <a16:creationId xmlns:a16="http://schemas.microsoft.com/office/drawing/2014/main" xmlns="" id="{17558B72-446D-4EA6-9139-9751E1A5C79A}"/>
                </a:ext>
              </a:extLst>
            </p:cNvPr>
            <p:cNvSpPr txBox="1"/>
            <p:nvPr/>
          </p:nvSpPr>
          <p:spPr>
            <a:xfrm>
              <a:off x="7920437" y="1075457"/>
              <a:ext cx="4824012" cy="276999"/>
            </a:xfrm>
            <a:prstGeom prst="rect">
              <a:avLst/>
            </a:prstGeom>
            <a:noFill/>
          </p:spPr>
          <p:txBody>
            <a:bodyPr wrap="square" lIns="0" rtlCol="0">
              <a:spAutoFit/>
            </a:bodyPr>
            <a:lstStyle/>
            <a:p>
              <a:r>
                <a:rPr lang="en-US" altLang="ko-KR" sz="1200" dirty="0" smtClean="0">
                  <a:solidFill>
                    <a:schemeClr val="tx1">
                      <a:lumMod val="85000"/>
                      <a:lumOff val="15000"/>
                    </a:schemeClr>
                  </a:solidFill>
                  <a:cs typeface="Arial" pitchFamily="34" charset="0"/>
                </a:rPr>
                <a:t>.</a:t>
              </a:r>
              <a:endParaRPr lang="ko-KR" altLang="en-US" sz="1200" dirty="0">
                <a:solidFill>
                  <a:schemeClr val="tx1">
                    <a:lumMod val="85000"/>
                    <a:lumOff val="15000"/>
                  </a:schemeClr>
                </a:solidFill>
                <a:cs typeface="Arial" pitchFamily="34" charset="0"/>
              </a:endParaRPr>
            </a:p>
          </p:txBody>
        </p:sp>
        <p:sp>
          <p:nvSpPr>
            <p:cNvPr id="13" name="TextBox 12">
              <a:extLst>
                <a:ext uri="{FF2B5EF4-FFF2-40B4-BE49-F238E27FC236}">
                  <a16:creationId xmlns:a16="http://schemas.microsoft.com/office/drawing/2014/main" xmlns="" id="{A7401546-B7C7-4A23-B2C4-7FDAC25ED395}"/>
                </a:ext>
              </a:extLst>
            </p:cNvPr>
            <p:cNvSpPr txBox="1"/>
            <p:nvPr/>
          </p:nvSpPr>
          <p:spPr>
            <a:xfrm>
              <a:off x="6909376" y="936957"/>
              <a:ext cx="1011061" cy="923330"/>
            </a:xfrm>
            <a:prstGeom prst="rect">
              <a:avLst/>
            </a:prstGeom>
            <a:noFill/>
          </p:spPr>
          <p:txBody>
            <a:bodyPr wrap="square" lIns="108000" rIns="108000" rtlCol="0">
              <a:spAutoFit/>
            </a:bodyPr>
            <a:lstStyle/>
            <a:p>
              <a:r>
                <a:rPr lang="en-US" altLang="ko-KR" sz="5400" b="1" dirty="0">
                  <a:solidFill>
                    <a:schemeClr val="accent2"/>
                  </a:solidFill>
                  <a:cs typeface="Arial" pitchFamily="34" charset="0"/>
                </a:rPr>
                <a:t>02</a:t>
              </a:r>
              <a:endParaRPr lang="ko-KR" altLang="en-US" sz="5400" b="1" dirty="0">
                <a:solidFill>
                  <a:schemeClr val="accent2"/>
                </a:solidFill>
                <a:cs typeface="Arial" pitchFamily="34" charset="0"/>
              </a:endParaRPr>
            </a:p>
          </p:txBody>
        </p:sp>
        <p:sp>
          <p:nvSpPr>
            <p:cNvPr id="14" name="TextBox 13">
              <a:extLst>
                <a:ext uri="{FF2B5EF4-FFF2-40B4-BE49-F238E27FC236}">
                  <a16:creationId xmlns:a16="http://schemas.microsoft.com/office/drawing/2014/main" xmlns="" id="{EA7B2008-E94B-4739-A189-7695796499E3}"/>
                </a:ext>
              </a:extLst>
            </p:cNvPr>
            <p:cNvSpPr txBox="1"/>
            <p:nvPr/>
          </p:nvSpPr>
          <p:spPr>
            <a:xfrm>
              <a:off x="7897405" y="971472"/>
              <a:ext cx="5703191" cy="830997"/>
            </a:xfrm>
            <a:prstGeom prst="rect">
              <a:avLst/>
            </a:prstGeom>
            <a:noFill/>
          </p:spPr>
          <p:txBody>
            <a:bodyPr wrap="square" lIns="0" rtlCol="0">
              <a:spAutoFit/>
            </a:bodyPr>
            <a:lstStyle/>
            <a:p>
              <a:r>
                <a:rPr lang="en-US" altLang="ko-KR" sz="1600" dirty="0" smtClean="0">
                  <a:solidFill>
                    <a:schemeClr val="accent2"/>
                  </a:solidFill>
                  <a:cs typeface="Arial" pitchFamily="34" charset="0"/>
                </a:rPr>
                <a:t>EXISTING SYSTEM</a:t>
              </a:r>
            </a:p>
            <a:p>
              <a:r>
                <a:rPr lang="en-US" altLang="ko-KR" sz="1600" dirty="0" smtClean="0">
                  <a:solidFill>
                    <a:schemeClr val="accent2"/>
                  </a:solidFill>
                  <a:cs typeface="Arial" pitchFamily="34" charset="0"/>
                </a:rPr>
                <a:t>PROPOSED SYSTEM</a:t>
              </a:r>
            </a:p>
            <a:p>
              <a:r>
                <a:rPr lang="en-US" altLang="ko-KR" sz="1600" dirty="0" smtClean="0">
                  <a:solidFill>
                    <a:schemeClr val="accent2"/>
                  </a:solidFill>
                  <a:cs typeface="Arial" pitchFamily="34" charset="0"/>
                </a:rPr>
                <a:t>MODULE DESCRIPTION.</a:t>
              </a:r>
              <a:endParaRPr lang="en-US" altLang="ko-KR" sz="1600" dirty="0">
                <a:solidFill>
                  <a:schemeClr val="accent2"/>
                </a:solidFill>
                <a:cs typeface="Arial" pitchFamily="34" charset="0"/>
              </a:endParaRPr>
            </a:p>
          </p:txBody>
        </p:sp>
      </p:grpSp>
      <p:grpSp>
        <p:nvGrpSpPr>
          <p:cNvPr id="15" name="Group 14">
            <a:extLst>
              <a:ext uri="{FF2B5EF4-FFF2-40B4-BE49-F238E27FC236}">
                <a16:creationId xmlns:a16="http://schemas.microsoft.com/office/drawing/2014/main" xmlns="" id="{4CDE80B2-A435-45FB-86DA-90C30FD8C77C}"/>
              </a:ext>
            </a:extLst>
          </p:cNvPr>
          <p:cNvGrpSpPr/>
          <p:nvPr/>
        </p:nvGrpSpPr>
        <p:grpSpPr>
          <a:xfrm>
            <a:off x="5788359" y="3832956"/>
            <a:ext cx="4928948" cy="923330"/>
            <a:chOff x="6909376" y="936957"/>
            <a:chExt cx="4928948" cy="923330"/>
          </a:xfrm>
        </p:grpSpPr>
        <p:sp>
          <p:nvSpPr>
            <p:cNvPr id="17" name="TextBox 16">
              <a:extLst>
                <a:ext uri="{FF2B5EF4-FFF2-40B4-BE49-F238E27FC236}">
                  <a16:creationId xmlns:a16="http://schemas.microsoft.com/office/drawing/2014/main" xmlns="" id="{5B8ACF8C-AEF2-407D-850C-48A9E6A18A25}"/>
                </a:ext>
              </a:extLst>
            </p:cNvPr>
            <p:cNvSpPr txBox="1"/>
            <p:nvPr/>
          </p:nvSpPr>
          <p:spPr>
            <a:xfrm>
              <a:off x="6909376" y="936957"/>
              <a:ext cx="1011061" cy="923330"/>
            </a:xfrm>
            <a:prstGeom prst="rect">
              <a:avLst/>
            </a:prstGeom>
            <a:noFill/>
          </p:spPr>
          <p:txBody>
            <a:bodyPr wrap="square" lIns="108000" rIns="108000" rtlCol="0">
              <a:spAutoFit/>
            </a:bodyPr>
            <a:lstStyle/>
            <a:p>
              <a:r>
                <a:rPr lang="en-US" altLang="ko-KR" sz="5400" b="1" dirty="0">
                  <a:solidFill>
                    <a:schemeClr val="accent3"/>
                  </a:solidFill>
                  <a:cs typeface="Arial" pitchFamily="34" charset="0"/>
                </a:rPr>
                <a:t>03</a:t>
              </a:r>
              <a:endParaRPr lang="ko-KR" altLang="en-US" sz="5400" b="1" dirty="0">
                <a:solidFill>
                  <a:schemeClr val="accent3"/>
                </a:solidFill>
                <a:cs typeface="Arial" pitchFamily="34" charset="0"/>
              </a:endParaRPr>
            </a:p>
          </p:txBody>
        </p:sp>
        <p:sp>
          <p:nvSpPr>
            <p:cNvPr id="18" name="TextBox 17">
              <a:extLst>
                <a:ext uri="{FF2B5EF4-FFF2-40B4-BE49-F238E27FC236}">
                  <a16:creationId xmlns:a16="http://schemas.microsoft.com/office/drawing/2014/main" xmlns="" id="{E89877AC-4395-4545-9EF6-AC9BC4F815E4}"/>
                </a:ext>
              </a:extLst>
            </p:cNvPr>
            <p:cNvSpPr txBox="1"/>
            <p:nvPr/>
          </p:nvSpPr>
          <p:spPr>
            <a:xfrm>
              <a:off x="7875303" y="952346"/>
              <a:ext cx="3963021" cy="830997"/>
            </a:xfrm>
            <a:prstGeom prst="rect">
              <a:avLst/>
            </a:prstGeom>
            <a:noFill/>
          </p:spPr>
          <p:txBody>
            <a:bodyPr wrap="square" lIns="0" rtlCol="0">
              <a:spAutoFit/>
            </a:bodyPr>
            <a:lstStyle/>
            <a:p>
              <a:r>
                <a:rPr lang="en-US" altLang="ko-KR" sz="1600" dirty="0" smtClean="0">
                  <a:solidFill>
                    <a:schemeClr val="accent3"/>
                  </a:solidFill>
                  <a:cs typeface="Arial" pitchFamily="34" charset="0"/>
                </a:rPr>
                <a:t>DFD</a:t>
              </a:r>
            </a:p>
            <a:p>
              <a:r>
                <a:rPr lang="en-US" altLang="ko-KR" sz="1600" dirty="0" smtClean="0">
                  <a:solidFill>
                    <a:schemeClr val="accent3"/>
                  </a:solidFill>
                  <a:cs typeface="Arial" pitchFamily="34" charset="0"/>
                </a:rPr>
                <a:t>DATABASE</a:t>
              </a:r>
            </a:p>
            <a:p>
              <a:r>
                <a:rPr lang="en-US" altLang="ko-KR" sz="1600" dirty="0" smtClean="0">
                  <a:solidFill>
                    <a:schemeClr val="accent3"/>
                  </a:solidFill>
                  <a:cs typeface="Arial" pitchFamily="34" charset="0"/>
                </a:rPr>
                <a:t>SCREENSHOT</a:t>
              </a:r>
              <a:endParaRPr lang="en-US" altLang="ko-KR" sz="1600" dirty="0">
                <a:solidFill>
                  <a:schemeClr val="accent3"/>
                </a:solidFill>
                <a:cs typeface="Arial" pitchFamily="34" charset="0"/>
              </a:endParaRPr>
            </a:p>
          </p:txBody>
        </p:sp>
      </p:grpSp>
      <p:grpSp>
        <p:nvGrpSpPr>
          <p:cNvPr id="19" name="Group 18">
            <a:extLst>
              <a:ext uri="{FF2B5EF4-FFF2-40B4-BE49-F238E27FC236}">
                <a16:creationId xmlns:a16="http://schemas.microsoft.com/office/drawing/2014/main" xmlns="" id="{DF6B48CE-FE36-4C18-B051-ACDF09B3841F}"/>
              </a:ext>
            </a:extLst>
          </p:cNvPr>
          <p:cNvGrpSpPr/>
          <p:nvPr/>
        </p:nvGrpSpPr>
        <p:grpSpPr>
          <a:xfrm>
            <a:off x="5788359" y="5294894"/>
            <a:ext cx="5224783" cy="954108"/>
            <a:chOff x="6909376" y="936957"/>
            <a:chExt cx="5224783" cy="954108"/>
          </a:xfrm>
        </p:grpSpPr>
        <p:sp>
          <p:nvSpPr>
            <p:cNvPr id="22" name="TextBox 21">
              <a:extLst>
                <a:ext uri="{FF2B5EF4-FFF2-40B4-BE49-F238E27FC236}">
                  <a16:creationId xmlns:a16="http://schemas.microsoft.com/office/drawing/2014/main" xmlns="" id="{34A355A9-62E1-42BD-9C3C-2DECB0563957}"/>
                </a:ext>
              </a:extLst>
            </p:cNvPr>
            <p:cNvSpPr txBox="1"/>
            <p:nvPr/>
          </p:nvSpPr>
          <p:spPr>
            <a:xfrm>
              <a:off x="6909376" y="936957"/>
              <a:ext cx="1011061" cy="923330"/>
            </a:xfrm>
            <a:prstGeom prst="rect">
              <a:avLst/>
            </a:prstGeom>
            <a:noFill/>
          </p:spPr>
          <p:txBody>
            <a:bodyPr wrap="square" lIns="108000" rIns="108000" rtlCol="0">
              <a:spAutoFit/>
            </a:bodyPr>
            <a:lstStyle/>
            <a:p>
              <a:r>
                <a:rPr lang="en-US" altLang="ko-KR" sz="5400" b="1" dirty="0">
                  <a:solidFill>
                    <a:schemeClr val="accent4"/>
                  </a:solidFill>
                  <a:cs typeface="Arial" pitchFamily="34" charset="0"/>
                </a:rPr>
                <a:t>04</a:t>
              </a:r>
              <a:endParaRPr lang="ko-KR" altLang="en-US" sz="5400" b="1" dirty="0">
                <a:solidFill>
                  <a:schemeClr val="accent4"/>
                </a:solidFill>
                <a:cs typeface="Arial" pitchFamily="34" charset="0"/>
              </a:endParaRPr>
            </a:p>
          </p:txBody>
        </p:sp>
        <p:sp>
          <p:nvSpPr>
            <p:cNvPr id="23" name="TextBox 22">
              <a:extLst>
                <a:ext uri="{FF2B5EF4-FFF2-40B4-BE49-F238E27FC236}">
                  <a16:creationId xmlns:a16="http://schemas.microsoft.com/office/drawing/2014/main" xmlns="" id="{92149F6C-BAC0-4AE2-BCF3-856BE974542E}"/>
                </a:ext>
              </a:extLst>
            </p:cNvPr>
            <p:cNvSpPr txBox="1"/>
            <p:nvPr/>
          </p:nvSpPr>
          <p:spPr>
            <a:xfrm>
              <a:off x="7897405" y="1060068"/>
              <a:ext cx="4236754" cy="830997"/>
            </a:xfrm>
            <a:prstGeom prst="rect">
              <a:avLst/>
            </a:prstGeom>
            <a:noFill/>
          </p:spPr>
          <p:txBody>
            <a:bodyPr wrap="square" lIns="0" rtlCol="0">
              <a:spAutoFit/>
            </a:bodyPr>
            <a:lstStyle/>
            <a:p>
              <a:r>
                <a:rPr lang="en-US" altLang="ko-KR" sz="1600" dirty="0" smtClean="0">
                  <a:solidFill>
                    <a:schemeClr val="accent4"/>
                  </a:solidFill>
                  <a:cs typeface="Arial" pitchFamily="34" charset="0"/>
                </a:rPr>
                <a:t>CONCLUSION</a:t>
              </a:r>
            </a:p>
            <a:p>
              <a:r>
                <a:rPr lang="en-US" altLang="ko-KR" sz="1600" dirty="0" smtClean="0">
                  <a:solidFill>
                    <a:schemeClr val="accent4"/>
                  </a:solidFill>
                  <a:cs typeface="Arial" pitchFamily="34" charset="0"/>
                </a:rPr>
                <a:t>FUTURE ENHANCEMENT</a:t>
              </a:r>
            </a:p>
            <a:p>
              <a:r>
                <a:rPr lang="en-US" altLang="ko-KR" sz="1600" dirty="0" smtClean="0">
                  <a:solidFill>
                    <a:schemeClr val="accent4"/>
                  </a:solidFill>
                  <a:cs typeface="Arial" pitchFamily="34" charset="0"/>
                </a:rPr>
                <a:t>REFERENCE</a:t>
              </a:r>
              <a:endParaRPr lang="en-US" altLang="ko-KR" sz="1600" dirty="0">
                <a:solidFill>
                  <a:schemeClr val="accent4"/>
                </a:solidFill>
                <a:cs typeface="Arial" pitchFamily="34" charset="0"/>
              </a:endParaRPr>
            </a:p>
          </p:txBody>
        </p:sp>
      </p:grpSp>
    </p:spTree>
    <p:extLst>
      <p:ext uri="{BB962C8B-B14F-4D97-AF65-F5344CB8AC3E}">
        <p14:creationId xmlns:p14="http://schemas.microsoft.com/office/powerpoint/2010/main" val="18748156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39537221"/>
              </p:ext>
            </p:extLst>
          </p:nvPr>
        </p:nvGraphicFramePr>
        <p:xfrm>
          <a:off x="593165" y="612090"/>
          <a:ext cx="8128000" cy="3423158"/>
        </p:xfrm>
        <a:graphic>
          <a:graphicData uri="http://schemas.openxmlformats.org/drawingml/2006/table">
            <a:tbl>
              <a:tblPr firstRow="1" bandRow="1">
                <a:tableStyleId>{7E9639D4-E3E2-4D34-9284-5A2195B3D0D7}</a:tableStyleId>
              </a:tblPr>
              <a:tblGrid>
                <a:gridCol w="1625600"/>
                <a:gridCol w="1625600"/>
                <a:gridCol w="1625600"/>
                <a:gridCol w="1625600"/>
                <a:gridCol w="1625600"/>
              </a:tblGrid>
              <a:tr h="370840">
                <a:tc gridSpan="5">
                  <a:txBody>
                    <a:bodyPr/>
                    <a:lstStyle/>
                    <a:p>
                      <a:pPr marL="575945" indent="-6350" algn="l">
                        <a:lnSpc>
                          <a:spcPct val="143000"/>
                        </a:lnSpc>
                        <a:spcAft>
                          <a:spcPts val="0"/>
                        </a:spcAft>
                      </a:pPr>
                      <a:r>
                        <a:rPr lang="en-IN" sz="1200" b="1" dirty="0">
                          <a:solidFill>
                            <a:schemeClr val="bg1"/>
                          </a:solidFill>
                          <a:effectLst/>
                          <a:latin typeface="Times New Roman" panose="02020603050405020304" pitchFamily="18" charset="0"/>
                          <a:ea typeface="Calibri" panose="020F0502020204030204" pitchFamily="34" charset="0"/>
                        </a:rPr>
                        <a:t>Table name: </a:t>
                      </a:r>
                      <a:r>
                        <a:rPr lang="en-IN" sz="1200" b="1" dirty="0" err="1">
                          <a:solidFill>
                            <a:schemeClr val="bg1"/>
                          </a:solidFill>
                          <a:effectLst/>
                          <a:latin typeface="Times New Roman" panose="02020603050405020304" pitchFamily="18" charset="0"/>
                          <a:ea typeface="Calibri" panose="020F0502020204030204" pitchFamily="34" charset="0"/>
                        </a:rPr>
                        <a:t>user_bill</a:t>
                      </a:r>
                      <a:r>
                        <a:rPr lang="en-IN" sz="1200" b="1" dirty="0">
                          <a:solidFill>
                            <a:schemeClr val="bg1"/>
                          </a:solidFill>
                          <a:effectLst/>
                          <a:latin typeface="Times New Roman" panose="02020603050405020304" pitchFamily="18" charset="0"/>
                          <a:ea typeface="Calibri" panose="020F0502020204030204" pitchFamily="34" charset="0"/>
                        </a:rPr>
                        <a:t>                                      primary </a:t>
                      </a:r>
                      <a:r>
                        <a:rPr lang="en-IN" sz="1200" b="1" dirty="0" err="1">
                          <a:solidFill>
                            <a:schemeClr val="bg1"/>
                          </a:solidFill>
                          <a:effectLst/>
                          <a:latin typeface="Times New Roman" panose="02020603050405020304" pitchFamily="18" charset="0"/>
                          <a:ea typeface="Calibri" panose="020F0502020204030204" pitchFamily="34" charset="0"/>
                        </a:rPr>
                        <a:t>key:Bill_id</a:t>
                      </a:r>
                      <a:endParaRPr lang="en-IN" sz="1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 details of user bill</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Size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Bill_id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Primary key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if the bill</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the user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Total_amount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Total amount to be paid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Due_date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Due date of the payment</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Paid_amount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Details of paid amount</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3" name="Rectangle 2"/>
          <p:cNvSpPr/>
          <p:nvPr/>
        </p:nvSpPr>
        <p:spPr>
          <a:xfrm>
            <a:off x="3905121" y="4051158"/>
            <a:ext cx="1966051" cy="276999"/>
          </a:xfrm>
          <a:prstGeom prst="rect">
            <a:avLst/>
          </a:prstGeom>
        </p:spPr>
        <p:txBody>
          <a:bodyPr wrap="none">
            <a:spAutoFit/>
          </a:bodyPr>
          <a:lstStyle/>
          <a:p>
            <a:r>
              <a:rPr lang="en-IN" sz="1200" dirty="0">
                <a:latin typeface="Times New Roman" panose="02020603050405020304" pitchFamily="18" charset="0"/>
                <a:ea typeface="Calibri" panose="020F0502020204030204" pitchFamily="34" charset="0"/>
              </a:rPr>
              <a:t>Table used: user_registration</a:t>
            </a:r>
            <a:endParaRPr lang="en-IN" sz="1200" dirty="0"/>
          </a:p>
        </p:txBody>
      </p:sp>
    </p:spTree>
    <p:extLst>
      <p:ext uri="{BB962C8B-B14F-4D97-AF65-F5344CB8AC3E}">
        <p14:creationId xmlns:p14="http://schemas.microsoft.com/office/powerpoint/2010/main" val="38608753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90352261"/>
              </p:ext>
            </p:extLst>
          </p:nvPr>
        </p:nvGraphicFramePr>
        <p:xfrm>
          <a:off x="3430494" y="1163419"/>
          <a:ext cx="8128000" cy="3271012"/>
        </p:xfrm>
        <a:graphic>
          <a:graphicData uri="http://schemas.openxmlformats.org/drawingml/2006/table">
            <a:tbl>
              <a:tblPr firstRow="1" bandRow="1">
                <a:tableStyleId>{F5AB1C69-6EDB-4FF4-983F-18BD219EF322}</a:tableStyleId>
              </a:tblPr>
              <a:tblGrid>
                <a:gridCol w="1625600"/>
                <a:gridCol w="1625600"/>
                <a:gridCol w="1625600"/>
                <a:gridCol w="1625600"/>
                <a:gridCol w="1625600"/>
              </a:tblGrid>
              <a:tr h="370840">
                <a:tc gridSpan="5">
                  <a:txBody>
                    <a:bodyPr/>
                    <a:lstStyle/>
                    <a:p>
                      <a:pPr marL="575945" indent="-6350" algn="l">
                        <a:lnSpc>
                          <a:spcPct val="143000"/>
                        </a:lnSpc>
                        <a:spcAft>
                          <a:spcPts val="0"/>
                        </a:spcAft>
                      </a:pPr>
                      <a:r>
                        <a:rPr lang="en-IN" sz="1200" b="1" smtClean="0">
                          <a:solidFill>
                            <a:srgbClr val="000000"/>
                          </a:solidFill>
                          <a:effectLst/>
                          <a:latin typeface="Times New Roman" panose="02020603050405020304" pitchFamily="18" charset="0"/>
                          <a:ea typeface="Calibri" panose="020F0502020204030204" pitchFamily="34" charset="0"/>
                        </a:rPr>
                        <a:t>Table name:subscription_plan                                     primary key:Plan_id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smtClean="0">
                          <a:solidFill>
                            <a:srgbClr val="000000"/>
                          </a:solidFill>
                          <a:effectLst/>
                          <a:latin typeface="Times New Roman" panose="02020603050405020304" pitchFamily="18" charset="0"/>
                          <a:ea typeface="Calibri" panose="020F0502020204030204" pitchFamily="34" charset="0"/>
                        </a:rPr>
                        <a:t>Description: details of subscription plan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smtClean="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Size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Plan_id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smtClean="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plan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smtClean="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15</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Type of plan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Building_id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smtClean="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building</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Monthly_cost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smtClean="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Monthly cost plan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Hours_allowed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smtClean="0">
                          <a:solidFill>
                            <a:srgbClr val="000000"/>
                          </a:solidFill>
                          <a:effectLst/>
                          <a:latin typeface="Times New Roman" panose="02020603050405020304" pitchFamily="18" charset="0"/>
                          <a:ea typeface="Calibri" panose="020F0502020204030204" pitchFamily="34" charset="0"/>
                        </a:rPr>
                        <a:t>Double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Allowed hours details</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3" name="Rectangle 2"/>
          <p:cNvSpPr/>
          <p:nvPr/>
        </p:nvSpPr>
        <p:spPr>
          <a:xfrm>
            <a:off x="6543873" y="4454569"/>
            <a:ext cx="1405000" cy="276999"/>
          </a:xfrm>
          <a:prstGeom prst="rect">
            <a:avLst/>
          </a:prstGeom>
        </p:spPr>
        <p:txBody>
          <a:bodyPr wrap="none">
            <a:spAutoFit/>
          </a:bodyPr>
          <a:lstStyle/>
          <a:p>
            <a:r>
              <a:rPr lang="en-IN" sz="1200" dirty="0">
                <a:latin typeface="Times New Roman" panose="02020603050405020304" pitchFamily="18" charset="0"/>
                <a:ea typeface="Calibri" panose="020F0502020204030204" pitchFamily="34" charset="0"/>
              </a:rPr>
              <a:t>Table used:building</a:t>
            </a:r>
            <a:endParaRPr lang="en-IN" sz="1200" dirty="0"/>
          </a:p>
        </p:txBody>
      </p:sp>
    </p:spTree>
    <p:extLst>
      <p:ext uri="{BB962C8B-B14F-4D97-AF65-F5344CB8AC3E}">
        <p14:creationId xmlns:p14="http://schemas.microsoft.com/office/powerpoint/2010/main" val="29672571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274836906"/>
              </p:ext>
            </p:extLst>
          </p:nvPr>
        </p:nvGraphicFramePr>
        <p:xfrm>
          <a:off x="1532967" y="1741642"/>
          <a:ext cx="9829800" cy="3329101"/>
        </p:xfrm>
        <a:graphic>
          <a:graphicData uri="http://schemas.openxmlformats.org/drawingml/2006/table">
            <a:tbl>
              <a:tblPr firstRow="1" bandRow="1">
                <a:tableStyleId>{21E4AEA4-8DFA-4A89-87EB-49C32662AFE0}</a:tableStyleId>
              </a:tblPr>
              <a:tblGrid>
                <a:gridCol w="2111186"/>
                <a:gridCol w="1820734"/>
                <a:gridCol w="1965960"/>
                <a:gridCol w="1965960"/>
                <a:gridCol w="1965960"/>
              </a:tblGrid>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 </a:t>
                      </a:r>
                      <a:r>
                        <a:rPr lang="en-IN" sz="1200" b="1" dirty="0" err="1">
                          <a:solidFill>
                            <a:srgbClr val="000000"/>
                          </a:solidFill>
                          <a:effectLst/>
                          <a:latin typeface="Times New Roman" panose="02020603050405020304" pitchFamily="18" charset="0"/>
                          <a:ea typeface="Calibri" panose="020F0502020204030204" pitchFamily="34" charset="0"/>
                        </a:rPr>
                        <a:t>user_Subscription</a:t>
                      </a:r>
                      <a:r>
                        <a:rPr lang="en-IN" sz="1200" b="1" dirty="0">
                          <a:solidFill>
                            <a:srgbClr val="000000"/>
                          </a:solidFill>
                          <a:effectLst/>
                          <a:latin typeface="Times New Roman" panose="02020603050405020304" pitchFamily="18" charset="0"/>
                          <a:ea typeface="Calibri" panose="020F0502020204030204" pitchFamily="34" charset="0"/>
                        </a:rPr>
                        <a:t>                               primary </a:t>
                      </a:r>
                      <a:r>
                        <a:rPr lang="en-IN" sz="1200" b="1" dirty="0" err="1">
                          <a:solidFill>
                            <a:srgbClr val="000000"/>
                          </a:solidFill>
                          <a:effectLst/>
                          <a:latin typeface="Times New Roman" panose="02020603050405020304" pitchFamily="18" charset="0"/>
                          <a:ea typeface="Calibri" panose="020F0502020204030204" pitchFamily="34" charset="0"/>
                        </a:rPr>
                        <a:t>key:User_subscription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 details of user subscription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Datatype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Constraints</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User_subscription_id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Primary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Id of user subscription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Plan_id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Id of plan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Status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50</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Status subscription</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Discount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Discount available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581075">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Id of user</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4" name="Rectangle 3"/>
          <p:cNvSpPr/>
          <p:nvPr/>
        </p:nvSpPr>
        <p:spPr>
          <a:xfrm>
            <a:off x="4724925" y="5100028"/>
            <a:ext cx="3062505" cy="276999"/>
          </a:xfrm>
          <a:prstGeom prst="rect">
            <a:avLst/>
          </a:prstGeom>
        </p:spPr>
        <p:txBody>
          <a:bodyPr wrap="none">
            <a:spAutoFit/>
          </a:bodyPr>
          <a:lstStyle/>
          <a:p>
            <a:r>
              <a:rPr lang="en-IN" sz="1200" dirty="0">
                <a:latin typeface="Times New Roman" panose="02020603050405020304" pitchFamily="18" charset="0"/>
                <a:ea typeface="Calibri" panose="020F0502020204030204" pitchFamily="34" charset="0"/>
              </a:rPr>
              <a:t>Table used:subscription_plan,user_registration</a:t>
            </a:r>
            <a:endParaRPr lang="en-IN" sz="1200" dirty="0"/>
          </a:p>
        </p:txBody>
      </p:sp>
    </p:spTree>
    <p:extLst>
      <p:ext uri="{BB962C8B-B14F-4D97-AF65-F5344CB8AC3E}">
        <p14:creationId xmlns:p14="http://schemas.microsoft.com/office/powerpoint/2010/main" val="13470683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945676760"/>
              </p:ext>
            </p:extLst>
          </p:nvPr>
        </p:nvGraphicFramePr>
        <p:xfrm>
          <a:off x="915894" y="1808878"/>
          <a:ext cx="9586258" cy="3596841"/>
        </p:xfrm>
        <a:graphic>
          <a:graphicData uri="http://schemas.openxmlformats.org/drawingml/2006/table">
            <a:tbl>
              <a:tblPr firstRow="1" bandRow="1">
                <a:tableStyleId>{00A15C55-8517-42AA-B614-E9B94910E393}</a:tableStyleId>
              </a:tblPr>
              <a:tblGrid>
                <a:gridCol w="1848928"/>
                <a:gridCol w="1848928"/>
                <a:gridCol w="1848928"/>
                <a:gridCol w="1848928"/>
                <a:gridCol w="2190546"/>
              </a:tblGrid>
              <a:tr h="399649">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 :bill_details                                       primary key: Bill_details_id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99649">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bill</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99649">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Bill_details_id</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bill details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Bill_id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bill</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User_sub_id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Foreign key</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user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Amount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 amount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Discount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Discount available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99649">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Total sum up</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5" name="Rectangle 4"/>
          <p:cNvSpPr/>
          <p:nvPr/>
        </p:nvSpPr>
        <p:spPr>
          <a:xfrm>
            <a:off x="2436090" y="1250141"/>
            <a:ext cx="3119893" cy="405367"/>
          </a:xfrm>
          <a:prstGeom prst="rect">
            <a:avLst/>
          </a:prstGeom>
        </p:spPr>
        <p:txBody>
          <a:bodyPr wrap="none">
            <a:spAutoFit/>
          </a:bodyPr>
          <a:lstStyle/>
          <a:p>
            <a:pPr marL="575945" indent="-6350" algn="just">
              <a:lnSpc>
                <a:spcPct val="200000"/>
              </a:lnSpc>
              <a:spcAft>
                <a:spcPts val="800"/>
              </a:spcAft>
            </a:pPr>
            <a:r>
              <a:rPr lang="en-IN" sz="1200" dirty="0">
                <a:solidFill>
                  <a:srgbClr val="000000"/>
                </a:solidFill>
                <a:latin typeface="Times New Roman" panose="02020603050405020304" pitchFamily="18" charset="0"/>
                <a:ea typeface="Calibri" panose="020F0502020204030204" pitchFamily="34" charset="0"/>
              </a:rPr>
              <a:t>Table used:user_bill, user_registration</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874810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27790223"/>
              </p:ext>
            </p:extLst>
          </p:nvPr>
        </p:nvGraphicFramePr>
        <p:xfrm>
          <a:off x="3322918" y="585195"/>
          <a:ext cx="8128000" cy="3946144"/>
        </p:xfrm>
        <a:graphic>
          <a:graphicData uri="http://schemas.openxmlformats.org/drawingml/2006/table">
            <a:tbl>
              <a:tblPr firstRow="1" bandRow="1">
                <a:tableStyleId>{073A0DAA-6AF3-43AB-8588-CEC1D06C72B9}</a:tableStyleId>
              </a:tblPr>
              <a:tblGrid>
                <a:gridCol w="1625600"/>
                <a:gridCol w="1625600"/>
                <a:gridCol w="1625600"/>
                <a:gridCol w="1625600"/>
                <a:gridCol w="1625600"/>
              </a:tblGrid>
              <a:tr h="370840">
                <a:tc gridSpan="5">
                  <a:txBody>
                    <a:bodyPr/>
                    <a:lstStyle/>
                    <a:p>
                      <a:pPr marL="575945" indent="-6350" algn="l">
                        <a:lnSpc>
                          <a:spcPct val="143000"/>
                        </a:lnSpc>
                        <a:spcAft>
                          <a:spcPts val="0"/>
                        </a:spcAft>
                      </a:pPr>
                      <a:r>
                        <a:rPr lang="en-IN" sz="1200" b="1" dirty="0">
                          <a:solidFill>
                            <a:schemeClr val="bg1"/>
                          </a:solidFill>
                          <a:effectLst/>
                          <a:latin typeface="Times New Roman" panose="02020603050405020304" pitchFamily="18" charset="0"/>
                          <a:ea typeface="Calibri" panose="020F0502020204030204" pitchFamily="34" charset="0"/>
                        </a:rPr>
                        <a:t>Table </a:t>
                      </a:r>
                      <a:r>
                        <a:rPr lang="en-IN" sz="1200" b="1" dirty="0" err="1">
                          <a:solidFill>
                            <a:schemeClr val="bg1"/>
                          </a:solidFill>
                          <a:effectLst/>
                          <a:latin typeface="Times New Roman" panose="02020603050405020304" pitchFamily="18" charset="0"/>
                          <a:ea typeface="Calibri" panose="020F0502020204030204" pitchFamily="34" charset="0"/>
                        </a:rPr>
                        <a:t>name:staff_attendance</a:t>
                      </a:r>
                      <a:r>
                        <a:rPr lang="en-IN" sz="1200" b="1" dirty="0">
                          <a:solidFill>
                            <a:schemeClr val="bg1"/>
                          </a:solidFill>
                          <a:effectLst/>
                          <a:latin typeface="Times New Roman" panose="02020603050405020304" pitchFamily="18" charset="0"/>
                          <a:ea typeface="Calibri" panose="020F0502020204030204" pitchFamily="34" charset="0"/>
                        </a:rPr>
                        <a:t>                                  primary </a:t>
                      </a:r>
                      <a:r>
                        <a:rPr lang="en-IN" sz="1200" b="1" dirty="0" err="1">
                          <a:solidFill>
                            <a:schemeClr val="bg1"/>
                          </a:solidFill>
                          <a:effectLst/>
                          <a:latin typeface="Times New Roman" panose="02020603050405020304" pitchFamily="18" charset="0"/>
                          <a:ea typeface="Calibri" panose="020F0502020204030204" pitchFamily="34" charset="0"/>
                        </a:rPr>
                        <a:t>key:Staff_attendance_id</a:t>
                      </a:r>
                      <a:endParaRPr lang="en-IN" sz="1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staff attendance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Staff_attendance_id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11</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staff attendance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Staff_id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Integer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Log_in 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Login time of staff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Log_out 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Logout time of stff</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  hours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 hours worked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Salary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Salary of staff</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3" name="Rectangle 2"/>
          <p:cNvSpPr/>
          <p:nvPr/>
        </p:nvSpPr>
        <p:spPr>
          <a:xfrm>
            <a:off x="6643734" y="4454570"/>
            <a:ext cx="1594604" cy="276999"/>
          </a:xfrm>
          <a:prstGeom prst="rect">
            <a:avLst/>
          </a:prstGeom>
        </p:spPr>
        <p:txBody>
          <a:bodyPr wrap="none">
            <a:spAutoFit/>
          </a:bodyPr>
          <a:lstStyle/>
          <a:p>
            <a:r>
              <a:rPr lang="en-IN" sz="1200" dirty="0">
                <a:latin typeface="Times New Roman" panose="02020603050405020304" pitchFamily="18" charset="0"/>
                <a:ea typeface="Calibri" panose="020F0502020204030204" pitchFamily="34" charset="0"/>
              </a:rPr>
              <a:t>Table used: staff_login</a:t>
            </a:r>
            <a:endParaRPr lang="en-IN" sz="1200" dirty="0"/>
          </a:p>
        </p:txBody>
      </p:sp>
    </p:spTree>
    <p:extLst>
      <p:ext uri="{BB962C8B-B14F-4D97-AF65-F5344CB8AC3E}">
        <p14:creationId xmlns:p14="http://schemas.microsoft.com/office/powerpoint/2010/main" val="24061722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246080892"/>
              </p:ext>
            </p:extLst>
          </p:nvPr>
        </p:nvGraphicFramePr>
        <p:xfrm>
          <a:off x="2326341" y="1217207"/>
          <a:ext cx="8788400" cy="3946144"/>
        </p:xfrm>
        <a:graphic>
          <a:graphicData uri="http://schemas.openxmlformats.org/drawingml/2006/table">
            <a:tbl>
              <a:tblPr firstRow="1" bandRow="1">
                <a:tableStyleId>{21E4AEA4-8DFA-4A89-87EB-49C32662AFE0}</a:tableStyleId>
              </a:tblPr>
              <a:tblGrid>
                <a:gridCol w="1757680"/>
                <a:gridCol w="1757680"/>
                <a:gridCol w="1757680"/>
                <a:gridCol w="1757680"/>
                <a:gridCol w="1757680"/>
              </a:tblGrid>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Table name:user_attendance                                      primary key: User_attendance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gridSpan="5">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Description: details of user attendance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70840">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Field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dirty="0">
                          <a:solidFill>
                            <a:srgbClr val="000000"/>
                          </a:solidFill>
                          <a:effectLst/>
                          <a:latin typeface="Times New Roman" panose="02020603050405020304" pitchFamily="18" charset="0"/>
                          <a:ea typeface="Calibri" panose="020F0502020204030204" pitchFamily="34" charset="0"/>
                        </a:rPr>
                        <a:t>Datatype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Size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Constraints</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b="1">
                          <a:solidFill>
                            <a:srgbClr val="000000"/>
                          </a:solidFill>
                          <a:effectLst/>
                          <a:latin typeface="Times New Roman" panose="02020603050405020304" pitchFamily="18" charset="0"/>
                          <a:ea typeface="Calibri" panose="020F0502020204030204" pitchFamily="34" charset="0"/>
                        </a:rPr>
                        <a:t>Description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User_attendance</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Primary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Details of user attendance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User_id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Integer</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11</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Foreign key</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Id of user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Log_in</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Login details of user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Log_out</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Datetime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Logout details of user</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Total_time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Double</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Total time user used</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r h="370840">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Part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Varchar </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a:solidFill>
                            <a:srgbClr val="000000"/>
                          </a:solidFill>
                          <a:effectLst/>
                          <a:latin typeface="Times New Roman" panose="02020603050405020304" pitchFamily="18" charset="0"/>
                          <a:ea typeface="Calibri" panose="020F0502020204030204" pitchFamily="34" charset="0"/>
                        </a:rPr>
                        <a:t>15</a:t>
                      </a:r>
                      <a:endParaRPr lang="en-IN" sz="14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 </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575945" indent="-6350" algn="l">
                        <a:lnSpc>
                          <a:spcPct val="143000"/>
                        </a:lnSpc>
                        <a:spcAft>
                          <a:spcPts val="0"/>
                        </a:spcAft>
                      </a:pPr>
                      <a:r>
                        <a:rPr lang="en-IN" sz="1200" dirty="0">
                          <a:solidFill>
                            <a:srgbClr val="000000"/>
                          </a:solidFill>
                          <a:effectLst/>
                          <a:latin typeface="Times New Roman" panose="02020603050405020304" pitchFamily="18" charset="0"/>
                          <a:ea typeface="Calibri" panose="020F0502020204030204" pitchFamily="34" charset="0"/>
                        </a:rPr>
                        <a:t>Part of user</a:t>
                      </a:r>
                      <a:endParaRPr lang="en-IN" sz="14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4" name="Rectangle 3"/>
          <p:cNvSpPr/>
          <p:nvPr/>
        </p:nvSpPr>
        <p:spPr>
          <a:xfrm>
            <a:off x="5612896" y="5005898"/>
            <a:ext cx="1966051" cy="276999"/>
          </a:xfrm>
          <a:prstGeom prst="rect">
            <a:avLst/>
          </a:prstGeom>
        </p:spPr>
        <p:txBody>
          <a:bodyPr wrap="none">
            <a:spAutoFit/>
          </a:bodyPr>
          <a:lstStyle/>
          <a:p>
            <a:r>
              <a:rPr lang="en-IN" sz="1200" dirty="0">
                <a:latin typeface="Times New Roman" panose="02020603050405020304" pitchFamily="18" charset="0"/>
                <a:ea typeface="Calibri" panose="020F0502020204030204" pitchFamily="34" charset="0"/>
              </a:rPr>
              <a:t>Table used :user_registration</a:t>
            </a:r>
            <a:endParaRPr lang="en-IN" sz="1200" dirty="0"/>
          </a:p>
        </p:txBody>
      </p:sp>
    </p:spTree>
    <p:extLst>
      <p:ext uri="{BB962C8B-B14F-4D97-AF65-F5344CB8AC3E}">
        <p14:creationId xmlns:p14="http://schemas.microsoft.com/office/powerpoint/2010/main" val="32389028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hlinkClick r:id="rId2"/>
            <a:extLst>
              <a:ext uri="{FF2B5EF4-FFF2-40B4-BE49-F238E27FC236}">
                <a16:creationId xmlns:a16="http://schemas.microsoft.com/office/drawing/2014/main" xmlns="" id="{65EB7FFB-6FB1-480A-A898-65150C03087A}"/>
              </a:ext>
            </a:extLst>
          </p:cNvPr>
          <p:cNvSpPr txBox="1"/>
          <p:nvPr/>
        </p:nvSpPr>
        <p:spPr>
          <a:xfrm>
            <a:off x="-1" y="6572076"/>
            <a:ext cx="12190416" cy="246221"/>
          </a:xfrm>
          <a:prstGeom prst="rect">
            <a:avLst/>
          </a:prstGeom>
          <a:noFill/>
        </p:spPr>
        <p:txBody>
          <a:bodyPr wrap="square" rtlCol="0">
            <a:spAutoFit/>
          </a:bodyPr>
          <a:lstStyle/>
          <a:p>
            <a:pPr algn="ctr"/>
            <a:r>
              <a:rPr lang="en-US" altLang="ko-KR" sz="1000" dirty="0">
                <a:cs typeface="Arial" pitchFamily="34" charset="0"/>
                <a:hlinkClick r:id="rId2">
                  <a:extLst>
                    <a:ext uri="{A12FA001-AC4F-418D-AE19-62706E023703}">
                      <ahyp:hlinkClr xmlns:ahyp="http://schemas.microsoft.com/office/drawing/2018/hyperlinkcolor" xmlns="" val="tx"/>
                    </a:ext>
                  </a:extLst>
                </a:hlinkClick>
              </a:rPr>
              <a:t>http://www.free-powerpoint-templates-design.com</a:t>
            </a:r>
            <a:endParaRPr lang="ko-KR" altLang="en-US" sz="1000" dirty="0">
              <a:cs typeface="Arial" pitchFamily="34" charset="0"/>
            </a:endParaRPr>
          </a:p>
        </p:txBody>
      </p:sp>
      <p:sp>
        <p:nvSpPr>
          <p:cNvPr id="8" name="TextBox 7">
            <a:extLst>
              <a:ext uri="{FF2B5EF4-FFF2-40B4-BE49-F238E27FC236}">
                <a16:creationId xmlns:a16="http://schemas.microsoft.com/office/drawing/2014/main" xmlns="" id="{03B4C724-0776-4328-8F0A-B72DA1579537}"/>
              </a:ext>
            </a:extLst>
          </p:cNvPr>
          <p:cNvSpPr txBox="1"/>
          <p:nvPr/>
        </p:nvSpPr>
        <p:spPr>
          <a:xfrm>
            <a:off x="104888" y="2175407"/>
            <a:ext cx="5018442" cy="923330"/>
          </a:xfrm>
          <a:prstGeom prst="rect">
            <a:avLst/>
          </a:prstGeom>
          <a:noFill/>
        </p:spPr>
        <p:txBody>
          <a:bodyPr wrap="square" rtlCol="0" anchor="ctr">
            <a:spAutoFit/>
          </a:bodyPr>
          <a:lstStyle/>
          <a:p>
            <a:r>
              <a:rPr lang="en-US" sz="54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SCREENSHOTS</a:t>
            </a:r>
            <a:endParaRPr lang="ko-KR" altLang="en-US" sz="5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a:off x="0" y="3098737"/>
            <a:ext cx="524435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0" y="3291478"/>
            <a:ext cx="4894729" cy="305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 y="3484218"/>
            <a:ext cx="4585448" cy="305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068" y="2172356"/>
            <a:ext cx="524435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068" y="1937238"/>
            <a:ext cx="4894729" cy="305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80682" y="1648128"/>
            <a:ext cx="4585448" cy="305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3774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F8E2E5D-463D-440E-ADB7-6EB03F69D1F0}"/>
              </a:ext>
            </a:extLst>
          </p:cNvPr>
          <p:cNvSpPr/>
          <p:nvPr/>
        </p:nvSpPr>
        <p:spPr>
          <a:xfrm rot="16200000">
            <a:off x="5126524" y="-180584"/>
            <a:ext cx="1938954" cy="12191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pic>
        <p:nvPicPr>
          <p:cNvPr id="4" name="Picture 3" descr="C:\Users\user\Desktop\sshot\WhatsApp Image 2021-06-27 at 12.26.30 AM.jpeg"/>
          <p:cNvPicPr/>
          <p:nvPr/>
        </p:nvPicPr>
        <p:blipFill>
          <a:blip r:embed="rId2">
            <a:extLst>
              <a:ext uri="{28A0092B-C50C-407E-A947-70E740481C1C}">
                <a14:useLocalDpi xmlns:a14="http://schemas.microsoft.com/office/drawing/2010/main" val="0"/>
              </a:ext>
            </a:extLst>
          </a:blip>
          <a:srcRect/>
          <a:stretch>
            <a:fillRect/>
          </a:stretch>
        </p:blipFill>
        <p:spPr bwMode="auto">
          <a:xfrm>
            <a:off x="2390494" y="914400"/>
            <a:ext cx="8434388" cy="5538897"/>
          </a:xfrm>
          <a:prstGeom prst="rect">
            <a:avLst/>
          </a:prstGeom>
          <a:noFill/>
          <a:ln>
            <a:noFill/>
          </a:ln>
        </p:spPr>
      </p:pic>
      <p:sp>
        <p:nvSpPr>
          <p:cNvPr id="5" name="TextBox 4"/>
          <p:cNvSpPr txBox="1"/>
          <p:nvPr/>
        </p:nvSpPr>
        <p:spPr>
          <a:xfrm>
            <a:off x="255727" y="3146612"/>
            <a:ext cx="1879041" cy="400110"/>
          </a:xfrm>
          <a:prstGeom prst="rect">
            <a:avLst/>
          </a:prstGeom>
          <a:noFill/>
        </p:spPr>
        <p:txBody>
          <a:bodyPr wrap="none" rtlCol="0">
            <a:spAutoFit/>
          </a:bodyPr>
          <a:lstStyle/>
          <a:p>
            <a:r>
              <a:rPr lang="en-IN" sz="2000" dirty="0" smtClean="0">
                <a:solidFill>
                  <a:schemeClr val="bg1"/>
                </a:solidFill>
                <a:effectLst>
                  <a:outerShdw blurRad="38100" dist="38100" dir="2700000" algn="tl">
                    <a:srgbClr val="000000">
                      <a:alpha val="43137"/>
                    </a:srgbClr>
                  </a:outerShdw>
                </a:effectLst>
              </a:rPr>
              <a:t>ADMIN LOGIN</a:t>
            </a:r>
            <a:endParaRPr lang="en-IN" sz="20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045235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FAE4B17B-0585-49D6-A359-C5C3DC456534}"/>
              </a:ext>
            </a:extLst>
          </p:cNvPr>
          <p:cNvSpPr/>
          <p:nvPr/>
        </p:nvSpPr>
        <p:spPr>
          <a:xfrm rot="16200000">
            <a:off x="4818532" y="-515472"/>
            <a:ext cx="2554940" cy="12192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pic>
        <p:nvPicPr>
          <p:cNvPr id="5" name="Picture 4" descr="C:\Users\user\Desktop\sshot\Screenshots\new-staff-registration-1.png"/>
          <p:cNvPicPr/>
          <p:nvPr/>
        </p:nvPicPr>
        <p:blipFill>
          <a:blip r:embed="rId2">
            <a:extLst>
              <a:ext uri="{28A0092B-C50C-407E-A947-70E740481C1C}">
                <a14:useLocalDpi xmlns:a14="http://schemas.microsoft.com/office/drawing/2010/main" val="0"/>
              </a:ext>
            </a:extLst>
          </a:blip>
          <a:srcRect/>
          <a:stretch>
            <a:fillRect/>
          </a:stretch>
        </p:blipFill>
        <p:spPr bwMode="auto">
          <a:xfrm>
            <a:off x="870977" y="645460"/>
            <a:ext cx="8689882" cy="5311438"/>
          </a:xfrm>
          <a:prstGeom prst="rect">
            <a:avLst/>
          </a:prstGeom>
          <a:noFill/>
          <a:ln>
            <a:noFill/>
          </a:ln>
        </p:spPr>
      </p:pic>
      <p:sp>
        <p:nvSpPr>
          <p:cNvPr id="6" name="Rectangle 5"/>
          <p:cNvSpPr/>
          <p:nvPr/>
        </p:nvSpPr>
        <p:spPr>
          <a:xfrm>
            <a:off x="9689054" y="2204981"/>
            <a:ext cx="2069862" cy="1096198"/>
          </a:xfrm>
          <a:prstGeom prst="rect">
            <a:avLst/>
          </a:prstGeom>
        </p:spPr>
        <p:txBody>
          <a:bodyPr wrap="none">
            <a:spAutoFit/>
          </a:bodyPr>
          <a:lstStyle/>
          <a:p>
            <a:pPr lvl="0">
              <a:lnSpc>
                <a:spcPct val="143000"/>
              </a:lnSpc>
              <a:spcAft>
                <a:spcPts val="2045"/>
              </a:spcAft>
            </a:pPr>
            <a:r>
              <a:rPr lang="en-IN" dirty="0">
                <a:solidFill>
                  <a:schemeClr val="bg1"/>
                </a:solidFill>
                <a:latin typeface="Times New Roman" panose="02020603050405020304" pitchFamily="18" charset="0"/>
                <a:ea typeface="Times New Roman" panose="02020603050405020304" pitchFamily="18" charset="0"/>
              </a:rPr>
              <a:t>NEW </a:t>
            </a:r>
            <a:r>
              <a:rPr lang="en-IN" dirty="0" smtClean="0">
                <a:solidFill>
                  <a:schemeClr val="bg1"/>
                </a:solidFill>
                <a:latin typeface="Times New Roman" panose="02020603050405020304" pitchFamily="18" charset="0"/>
                <a:ea typeface="Times New Roman" panose="02020603050405020304" pitchFamily="18" charset="0"/>
              </a:rPr>
              <a:t>STAFF</a:t>
            </a:r>
          </a:p>
          <a:p>
            <a:pPr lvl="0">
              <a:lnSpc>
                <a:spcPct val="143000"/>
              </a:lnSpc>
              <a:spcAft>
                <a:spcPts val="2045"/>
              </a:spcAft>
            </a:pPr>
            <a:r>
              <a:rPr lang="en-IN" dirty="0" smtClean="0">
                <a:solidFill>
                  <a:schemeClr val="bg1"/>
                </a:solidFill>
                <a:latin typeface="Times New Roman" panose="02020603050405020304" pitchFamily="18" charset="0"/>
                <a:ea typeface="Times New Roman" panose="02020603050405020304" pitchFamily="18" charset="0"/>
              </a:rPr>
              <a:t> </a:t>
            </a:r>
            <a:r>
              <a:rPr lang="en-IN" dirty="0">
                <a:solidFill>
                  <a:schemeClr val="bg1"/>
                </a:solidFill>
                <a:latin typeface="Times New Roman" panose="02020603050405020304" pitchFamily="18" charset="0"/>
                <a:ea typeface="Times New Roman" panose="02020603050405020304" pitchFamily="18" charset="0"/>
              </a:rPr>
              <a:t>REGISTRATION 1</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931888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AE4B17B-0585-49D6-A359-C5C3DC456534}"/>
              </a:ext>
            </a:extLst>
          </p:cNvPr>
          <p:cNvSpPr/>
          <p:nvPr/>
        </p:nvSpPr>
        <p:spPr>
          <a:xfrm rot="16200000">
            <a:off x="4818532" y="-2761131"/>
            <a:ext cx="2554940" cy="12192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cxnSp>
        <p:nvCxnSpPr>
          <p:cNvPr id="9" name="Straight Connector 8"/>
          <p:cNvCxnSpPr/>
          <p:nvPr/>
        </p:nvCxnSpPr>
        <p:spPr>
          <a:xfrm flipH="1">
            <a:off x="0" y="0"/>
            <a:ext cx="1801906" cy="2366682"/>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0" y="0"/>
            <a:ext cx="2017060" cy="263562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9767047" y="2017058"/>
            <a:ext cx="2017060" cy="263562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9099177" y="2010334"/>
            <a:ext cx="2017060" cy="263562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descr="C:\Users\user\Desktop\sshot\Screenshots\new-staff-registration-2.png"/>
          <p:cNvPicPr/>
          <p:nvPr/>
        </p:nvPicPr>
        <p:blipFill>
          <a:blip r:embed="rId2">
            <a:extLst>
              <a:ext uri="{28A0092B-C50C-407E-A947-70E740481C1C}">
                <a14:useLocalDpi xmlns:a14="http://schemas.microsoft.com/office/drawing/2010/main" val="0"/>
              </a:ext>
            </a:extLst>
          </a:blip>
          <a:srcRect/>
          <a:stretch>
            <a:fillRect/>
          </a:stretch>
        </p:blipFill>
        <p:spPr bwMode="auto">
          <a:xfrm>
            <a:off x="2962836" y="497541"/>
            <a:ext cx="8373033" cy="5941116"/>
          </a:xfrm>
          <a:prstGeom prst="rect">
            <a:avLst/>
          </a:prstGeom>
          <a:noFill/>
          <a:ln>
            <a:noFill/>
          </a:ln>
        </p:spPr>
      </p:pic>
      <p:sp>
        <p:nvSpPr>
          <p:cNvPr id="16" name="Rectangle 15"/>
          <p:cNvSpPr/>
          <p:nvPr/>
        </p:nvSpPr>
        <p:spPr>
          <a:xfrm>
            <a:off x="211742" y="2836256"/>
            <a:ext cx="2069862" cy="1096198"/>
          </a:xfrm>
          <a:prstGeom prst="rect">
            <a:avLst/>
          </a:prstGeom>
        </p:spPr>
        <p:txBody>
          <a:bodyPr wrap="none">
            <a:spAutoFit/>
          </a:bodyPr>
          <a:lstStyle/>
          <a:p>
            <a:pPr lvl="0">
              <a:lnSpc>
                <a:spcPct val="143000"/>
              </a:lnSpc>
              <a:spcAft>
                <a:spcPts val="2045"/>
              </a:spcAft>
            </a:pPr>
            <a:r>
              <a:rPr lang="en-IN" dirty="0">
                <a:solidFill>
                  <a:schemeClr val="bg1"/>
                </a:solidFill>
                <a:latin typeface="Times New Roman" panose="02020603050405020304" pitchFamily="18" charset="0"/>
                <a:ea typeface="Times New Roman" panose="02020603050405020304" pitchFamily="18" charset="0"/>
              </a:rPr>
              <a:t>NEW STAFF </a:t>
            </a:r>
            <a:endParaRPr lang="en-IN" dirty="0" smtClean="0">
              <a:solidFill>
                <a:schemeClr val="bg1"/>
              </a:solidFill>
              <a:latin typeface="Times New Roman" panose="02020603050405020304" pitchFamily="18" charset="0"/>
              <a:ea typeface="Times New Roman" panose="02020603050405020304" pitchFamily="18" charset="0"/>
            </a:endParaRPr>
          </a:p>
          <a:p>
            <a:pPr lvl="0">
              <a:lnSpc>
                <a:spcPct val="143000"/>
              </a:lnSpc>
              <a:spcAft>
                <a:spcPts val="2045"/>
              </a:spcAft>
            </a:pPr>
            <a:r>
              <a:rPr lang="en-IN" dirty="0" smtClean="0">
                <a:solidFill>
                  <a:schemeClr val="bg1"/>
                </a:solidFill>
                <a:latin typeface="Times New Roman" panose="02020603050405020304" pitchFamily="18" charset="0"/>
                <a:ea typeface="Times New Roman" panose="02020603050405020304" pitchFamily="18" charset="0"/>
              </a:rPr>
              <a:t>REGISTRATION  </a:t>
            </a:r>
            <a:r>
              <a:rPr lang="en-IN" dirty="0">
                <a:solidFill>
                  <a:schemeClr val="bg1"/>
                </a:solidFill>
                <a:latin typeface="Times New Roman" panose="02020603050405020304" pitchFamily="18" charset="0"/>
                <a:ea typeface="Times New Roman" panose="02020603050405020304" pitchFamily="18" charset="0"/>
              </a:rPr>
              <a:t>2</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523378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xmlns="" id="{4987FFDF-0CCD-4A9E-8CDA-F063303606F4}"/>
              </a:ext>
            </a:extLst>
          </p:cNvPr>
          <p:cNvSpPr/>
          <p:nvPr/>
        </p:nvSpPr>
        <p:spPr>
          <a:xfrm>
            <a:off x="5455104" y="5703533"/>
            <a:ext cx="7099966" cy="724247"/>
          </a:xfrm>
          <a:custGeom>
            <a:avLst/>
            <a:gdLst>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1190625 w 5514975"/>
              <a:gd name="connsiteY6" fmla="*/ 114300 h 466725"/>
              <a:gd name="connsiteX7" fmla="*/ 952500 w 5514975"/>
              <a:gd name="connsiteY7"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975" h="438150">
                <a:moveTo>
                  <a:pt x="876300" y="0"/>
                </a:moveTo>
                <a:lnTo>
                  <a:pt x="0" y="304800"/>
                </a:lnTo>
                <a:cubicBezTo>
                  <a:pt x="311150" y="377825"/>
                  <a:pt x="527050" y="403225"/>
                  <a:pt x="819150" y="409575"/>
                </a:cubicBezTo>
                <a:lnTo>
                  <a:pt x="5514975" y="438150"/>
                </a:lnTo>
                <a:lnTo>
                  <a:pt x="4810125" y="85725"/>
                </a:lnTo>
                <a:lnTo>
                  <a:pt x="1628775" y="85725"/>
                </a:lnTo>
                <a:cubicBezTo>
                  <a:pt x="1336675" y="85725"/>
                  <a:pt x="1139825" y="76200"/>
                  <a:pt x="8763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a:extLst>
              <a:ext uri="{FF2B5EF4-FFF2-40B4-BE49-F238E27FC236}">
                <a16:creationId xmlns:a16="http://schemas.microsoft.com/office/drawing/2014/main" xmlns="" id="{D735F7F3-C1B5-4B60-A00A-4EB618DDFB5A}"/>
              </a:ext>
            </a:extLst>
          </p:cNvPr>
          <p:cNvSpPr>
            <a:spLocks noGrp="1"/>
          </p:cNvSpPr>
          <p:nvPr>
            <p:ph type="body" sz="quarter" idx="10"/>
          </p:nvPr>
        </p:nvSpPr>
        <p:spPr/>
        <p:txBody>
          <a:bodyPr/>
          <a:lstStyle/>
          <a:p>
            <a:pPr>
              <a:lnSpc>
                <a:spcPct val="110000"/>
              </a:lnSpc>
            </a:pPr>
            <a:r>
              <a:rPr lang="en-US" altLang="ko-KR" b="1" dirty="0">
                <a:solidFill>
                  <a:schemeClr val="tx1">
                    <a:lumMod val="75000"/>
                    <a:lumOff val="25000"/>
                  </a:schemeClr>
                </a:solidFill>
                <a:effectLst>
                  <a:outerShdw blurRad="38100" dist="38100" dir="2700000" algn="tl">
                    <a:srgbClr val="000000">
                      <a:alpha val="43137"/>
                    </a:srgbClr>
                  </a:outerShdw>
                </a:effectLst>
              </a:rPr>
              <a:t>ABSTRACT</a:t>
            </a:r>
          </a:p>
        </p:txBody>
      </p:sp>
      <p:pic>
        <p:nvPicPr>
          <p:cNvPr id="3" name="Graphic 2">
            <a:extLst>
              <a:ext uri="{FF2B5EF4-FFF2-40B4-BE49-F238E27FC236}">
                <a16:creationId xmlns:a16="http://schemas.microsoft.com/office/drawing/2014/main" xmlns="" id="{490952B3-C14B-4CDA-B011-8F5906F94819}"/>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6864201" y="1667119"/>
            <a:ext cx="5032525" cy="4524375"/>
          </a:xfrm>
          <a:prstGeom prst="rect">
            <a:avLst/>
          </a:prstGeom>
        </p:spPr>
      </p:pic>
      <p:sp>
        <p:nvSpPr>
          <p:cNvPr id="17" name="TextBox 16">
            <a:extLst>
              <a:ext uri="{FF2B5EF4-FFF2-40B4-BE49-F238E27FC236}">
                <a16:creationId xmlns:a16="http://schemas.microsoft.com/office/drawing/2014/main" xmlns="" id="{9E2BE626-23C5-4857-A4A6-F1EF29448431}"/>
              </a:ext>
            </a:extLst>
          </p:cNvPr>
          <p:cNvSpPr txBox="1"/>
          <p:nvPr/>
        </p:nvSpPr>
        <p:spPr>
          <a:xfrm>
            <a:off x="192487" y="1451208"/>
            <a:ext cx="7364759" cy="1384995"/>
          </a:xfrm>
          <a:prstGeom prst="rect">
            <a:avLst/>
          </a:prstGeom>
          <a:noFill/>
        </p:spPr>
        <p:txBody>
          <a:bodyPr wrap="square" rtlCol="0">
            <a:spAutoFit/>
          </a:bodyPr>
          <a:lstStyle/>
          <a:p>
            <a:pPr marL="171450" indent="-171450" algn="just">
              <a:buFont typeface="Arial" panose="020B0604020202020204" pitchFamily="34" charset="0"/>
              <a:buChar char="•"/>
            </a:pPr>
            <a:r>
              <a:rPr lang="en-IN" altLang="ko-KR" sz="1400" dirty="0">
                <a:solidFill>
                  <a:schemeClr val="tx1">
                    <a:lumMod val="65000"/>
                    <a:lumOff val="35000"/>
                  </a:schemeClr>
                </a:solidFill>
                <a:cs typeface="Arial" pitchFamily="34" charset="0"/>
              </a:rPr>
              <a:t>This is a cloud based Integrated software for complete Health Club management with features like Membership </a:t>
            </a:r>
            <a:r>
              <a:rPr lang="en-IN" altLang="ko-KR" sz="1400" dirty="0" smtClean="0">
                <a:solidFill>
                  <a:schemeClr val="tx1">
                    <a:lumMod val="65000"/>
                    <a:lumOff val="35000"/>
                  </a:schemeClr>
                </a:solidFill>
                <a:cs typeface="Arial" pitchFamily="34" charset="0"/>
              </a:rPr>
              <a:t>Management, Marketing Management, Reservations Management, Automatic </a:t>
            </a:r>
            <a:r>
              <a:rPr lang="en-IN" altLang="ko-KR" sz="1400" dirty="0">
                <a:solidFill>
                  <a:schemeClr val="tx1">
                    <a:lumMod val="65000"/>
                    <a:lumOff val="35000"/>
                  </a:schemeClr>
                </a:solidFill>
                <a:cs typeface="Arial" pitchFamily="34" charset="0"/>
              </a:rPr>
              <a:t>Attendance </a:t>
            </a:r>
            <a:r>
              <a:rPr lang="en-IN" altLang="ko-KR" sz="1400" dirty="0" smtClean="0">
                <a:solidFill>
                  <a:schemeClr val="tx1">
                    <a:lumMod val="65000"/>
                    <a:lumOff val="35000"/>
                  </a:schemeClr>
                </a:solidFill>
                <a:cs typeface="Arial" pitchFamily="34" charset="0"/>
              </a:rPr>
              <a:t>Tracking, Event Management, virtual </a:t>
            </a:r>
            <a:r>
              <a:rPr lang="en-IN" altLang="ko-KR" sz="1400" dirty="0">
                <a:solidFill>
                  <a:schemeClr val="tx1">
                    <a:lumMod val="65000"/>
                    <a:lumOff val="35000"/>
                  </a:schemeClr>
                </a:solidFill>
                <a:cs typeface="Arial" pitchFamily="34" charset="0"/>
              </a:rPr>
              <a:t>trainer and </a:t>
            </a:r>
            <a:r>
              <a:rPr lang="en-IN" altLang="ko-KR" sz="1400" dirty="0" smtClean="0">
                <a:solidFill>
                  <a:schemeClr val="tx1">
                    <a:lumMod val="65000"/>
                    <a:lumOff val="35000"/>
                  </a:schemeClr>
                </a:solidFill>
                <a:cs typeface="Arial" pitchFamily="34" charset="0"/>
              </a:rPr>
              <a:t>helpdesk, Class </a:t>
            </a:r>
            <a:r>
              <a:rPr lang="en-IN" altLang="ko-KR" sz="1400" dirty="0">
                <a:solidFill>
                  <a:schemeClr val="tx1">
                    <a:lumMod val="65000"/>
                    <a:lumOff val="35000"/>
                  </a:schemeClr>
                </a:solidFill>
                <a:cs typeface="Arial" pitchFamily="34" charset="0"/>
              </a:rPr>
              <a:t>Management and auto class scheduling</a:t>
            </a:r>
            <a:r>
              <a:rPr lang="en-IN" altLang="ko-KR" sz="1400" dirty="0" smtClean="0">
                <a:solidFill>
                  <a:schemeClr val="tx1">
                    <a:lumMod val="65000"/>
                    <a:lumOff val="35000"/>
                  </a:schemeClr>
                </a:solidFill>
                <a:cs typeface="Arial" pitchFamily="34" charset="0"/>
              </a:rPr>
              <a:t>.</a:t>
            </a:r>
          </a:p>
          <a:p>
            <a:pPr marL="171450" indent="-171450" algn="just">
              <a:buFont typeface="Arial" panose="020B0604020202020204" pitchFamily="34" charset="0"/>
              <a:buChar char="•"/>
            </a:pPr>
            <a:r>
              <a:rPr lang="en-IN" altLang="ko-KR" sz="1400" dirty="0">
                <a:solidFill>
                  <a:schemeClr val="tx1">
                    <a:lumMod val="65000"/>
                    <a:lumOff val="35000"/>
                  </a:schemeClr>
                </a:solidFill>
                <a:cs typeface="Arial" pitchFamily="34" charset="0"/>
              </a:rPr>
              <a:t>.All general enquiries related to all branches is  also possible through </a:t>
            </a:r>
            <a:r>
              <a:rPr lang="en-IN" altLang="ko-KR" sz="1400" dirty="0" smtClean="0">
                <a:solidFill>
                  <a:schemeClr val="tx1">
                    <a:lumMod val="65000"/>
                    <a:lumOff val="35000"/>
                  </a:schemeClr>
                </a:solidFill>
                <a:cs typeface="Arial" pitchFamily="34" charset="0"/>
              </a:rPr>
              <a:t>help desk </a:t>
            </a:r>
            <a:r>
              <a:rPr lang="en-IN" altLang="ko-KR" sz="1400" dirty="0">
                <a:solidFill>
                  <a:schemeClr val="tx1">
                    <a:lumMod val="65000"/>
                    <a:lumOff val="35000"/>
                  </a:schemeClr>
                </a:solidFill>
                <a:cs typeface="Arial" pitchFamily="34" charset="0"/>
              </a:rPr>
              <a:t>Can book and enquire about available slots for special activities like </a:t>
            </a:r>
            <a:r>
              <a:rPr lang="en-IN" altLang="ko-KR" sz="1400" dirty="0" smtClean="0">
                <a:solidFill>
                  <a:schemeClr val="tx1">
                    <a:lumMod val="65000"/>
                    <a:lumOff val="35000"/>
                  </a:schemeClr>
                </a:solidFill>
                <a:cs typeface="Arial" pitchFamily="34" charset="0"/>
              </a:rPr>
              <a:t>pool, yoga , gym </a:t>
            </a:r>
            <a:r>
              <a:rPr lang="en-IN" altLang="ko-KR" sz="1400" dirty="0">
                <a:solidFill>
                  <a:schemeClr val="tx1">
                    <a:lumMod val="65000"/>
                    <a:lumOff val="35000"/>
                  </a:schemeClr>
                </a:solidFill>
                <a:cs typeface="Arial" pitchFamily="34" charset="0"/>
              </a:rPr>
              <a:t>etc. </a:t>
            </a:r>
            <a:endParaRPr lang="en-IN" altLang="ko-KR" sz="1400" dirty="0" smtClean="0">
              <a:solidFill>
                <a:schemeClr val="tx1">
                  <a:lumMod val="65000"/>
                  <a:lumOff val="35000"/>
                </a:schemeClr>
              </a:solidFill>
              <a:cs typeface="Arial" pitchFamily="34" charset="0"/>
            </a:endParaRPr>
          </a:p>
        </p:txBody>
      </p:sp>
      <p:sp>
        <p:nvSpPr>
          <p:cNvPr id="18" name="TextBox 17">
            <a:extLst>
              <a:ext uri="{FF2B5EF4-FFF2-40B4-BE49-F238E27FC236}">
                <a16:creationId xmlns:a16="http://schemas.microsoft.com/office/drawing/2014/main" xmlns="" id="{06F51EDB-358E-49E4-810F-4DFC1138D649}"/>
              </a:ext>
            </a:extLst>
          </p:cNvPr>
          <p:cNvSpPr txBox="1"/>
          <p:nvPr/>
        </p:nvSpPr>
        <p:spPr>
          <a:xfrm>
            <a:off x="192487" y="3069766"/>
            <a:ext cx="5132547" cy="307777"/>
          </a:xfrm>
          <a:prstGeom prst="rect">
            <a:avLst/>
          </a:prstGeom>
          <a:noFill/>
        </p:spPr>
        <p:txBody>
          <a:bodyPr wrap="square" rtlCol="0">
            <a:spAutoFit/>
          </a:bodyPr>
          <a:lstStyle/>
          <a:p>
            <a:pPr marL="171450" indent="-171450">
              <a:buFont typeface="Arial" panose="020B0604020202020204" pitchFamily="34" charset="0"/>
              <a:buChar char="•"/>
            </a:pPr>
            <a:r>
              <a:rPr lang="en-US" altLang="ko-KR" sz="1400" dirty="0" smtClean="0">
                <a:solidFill>
                  <a:schemeClr val="tx1">
                    <a:lumMod val="75000"/>
                    <a:lumOff val="25000"/>
                  </a:schemeClr>
                </a:solidFill>
                <a:cs typeface="Arial" pitchFamily="34" charset="0"/>
              </a:rPr>
              <a:t>.</a:t>
            </a:r>
            <a:r>
              <a:rPr lang="en-IN" altLang="ko-KR" sz="1400" dirty="0">
                <a:solidFill>
                  <a:schemeClr val="tx1">
                    <a:lumMod val="75000"/>
                    <a:lumOff val="25000"/>
                  </a:schemeClr>
                </a:solidFill>
                <a:cs typeface="Arial" pitchFamily="34" charset="0"/>
              </a:rPr>
              <a:t> 24/7 access controls for </a:t>
            </a:r>
            <a:r>
              <a:rPr lang="en-IN" altLang="ko-KR" sz="1400" dirty="0" smtClean="0">
                <a:solidFill>
                  <a:schemeClr val="tx1">
                    <a:lumMod val="75000"/>
                    <a:lumOff val="25000"/>
                  </a:schemeClr>
                </a:solidFill>
                <a:cs typeface="Arial" pitchFamily="34" charset="0"/>
              </a:rPr>
              <a:t>clients.</a:t>
            </a:r>
            <a:r>
              <a:rPr lang="en-US" altLang="ko-KR" sz="1400" dirty="0" smtClean="0">
                <a:solidFill>
                  <a:schemeClr val="tx1">
                    <a:lumMod val="75000"/>
                    <a:lumOff val="25000"/>
                  </a:schemeClr>
                </a:solidFill>
                <a:cs typeface="Arial" pitchFamily="34" charset="0"/>
              </a:rPr>
              <a:t> </a:t>
            </a:r>
            <a:endParaRPr lang="ko-KR" altLang="en-US" sz="1400"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xmlns="" id="{06F51EDB-358E-49E4-810F-4DFC1138D649}"/>
              </a:ext>
            </a:extLst>
          </p:cNvPr>
          <p:cNvSpPr txBox="1"/>
          <p:nvPr/>
        </p:nvSpPr>
        <p:spPr>
          <a:xfrm>
            <a:off x="148435" y="3450341"/>
            <a:ext cx="7055478" cy="523220"/>
          </a:xfrm>
          <a:prstGeom prst="rect">
            <a:avLst/>
          </a:prstGeom>
          <a:noFill/>
        </p:spPr>
        <p:txBody>
          <a:bodyPr wrap="square" rtlCol="0">
            <a:spAutoFit/>
          </a:bodyPr>
          <a:lstStyle/>
          <a:p>
            <a:pPr marL="171450" indent="-171450" algn="just">
              <a:buFont typeface="Arial" panose="020B0604020202020204" pitchFamily="34" charset="0"/>
              <a:buChar char="•"/>
            </a:pPr>
            <a:r>
              <a:rPr lang="en-IN" altLang="ko-KR" sz="1400" dirty="0">
                <a:solidFill>
                  <a:schemeClr val="tx1">
                    <a:lumMod val="75000"/>
                    <a:lumOff val="25000"/>
                  </a:schemeClr>
                </a:solidFill>
                <a:cs typeface="Arial" pitchFamily="34" charset="0"/>
              </a:rPr>
              <a:t>Automatic Attendance Tracking </a:t>
            </a:r>
            <a:r>
              <a:rPr lang="en-IN" altLang="ko-KR" sz="1400" dirty="0" smtClean="0">
                <a:solidFill>
                  <a:schemeClr val="tx1">
                    <a:lumMod val="75000"/>
                    <a:lumOff val="25000"/>
                  </a:schemeClr>
                </a:solidFill>
                <a:cs typeface="Arial" pitchFamily="34" charset="0"/>
              </a:rPr>
              <a:t>system </a:t>
            </a:r>
            <a:r>
              <a:rPr lang="en-IN" altLang="ko-KR" sz="1400" dirty="0">
                <a:solidFill>
                  <a:schemeClr val="tx1">
                    <a:lumMod val="75000"/>
                    <a:lumOff val="25000"/>
                  </a:schemeClr>
                </a:solidFill>
                <a:cs typeface="Arial" pitchFamily="34" charset="0"/>
              </a:rPr>
              <a:t>using  face recognition and  biometric system and  marks attendance from multiple locations  with a cloud stored database.</a:t>
            </a:r>
            <a:endParaRPr lang="ko-KR" altLang="en-US" sz="1400"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xmlns="" id="{06F51EDB-358E-49E4-810F-4DFC1138D649}"/>
              </a:ext>
            </a:extLst>
          </p:cNvPr>
          <p:cNvSpPr txBox="1"/>
          <p:nvPr/>
        </p:nvSpPr>
        <p:spPr>
          <a:xfrm>
            <a:off x="192486" y="3991681"/>
            <a:ext cx="6840325" cy="954107"/>
          </a:xfrm>
          <a:prstGeom prst="rect">
            <a:avLst/>
          </a:prstGeom>
          <a:noFill/>
        </p:spPr>
        <p:txBody>
          <a:bodyPr wrap="square" rtlCol="0">
            <a:spAutoFit/>
          </a:bodyPr>
          <a:lstStyle/>
          <a:p>
            <a:pPr marL="171450" indent="-171450" algn="just">
              <a:buFont typeface="Arial" panose="020B0604020202020204" pitchFamily="34" charset="0"/>
              <a:buChar char="•"/>
            </a:pPr>
            <a:r>
              <a:rPr lang="en-IN" altLang="ko-KR" sz="1400" dirty="0" smtClean="0">
                <a:solidFill>
                  <a:schemeClr val="tx1">
                    <a:lumMod val="75000"/>
                    <a:lumOff val="25000"/>
                  </a:schemeClr>
                </a:solidFill>
                <a:cs typeface="Arial" pitchFamily="34" charset="0"/>
              </a:rPr>
              <a:t>The </a:t>
            </a:r>
            <a:r>
              <a:rPr lang="en-IN" altLang="ko-KR" sz="1400" dirty="0">
                <a:solidFill>
                  <a:schemeClr val="tx1">
                    <a:lumMod val="75000"/>
                    <a:lumOff val="25000"/>
                  </a:schemeClr>
                </a:solidFill>
                <a:cs typeface="Arial" pitchFamily="34" charset="0"/>
              </a:rPr>
              <a:t>Business Intelligence module is powered by machine learning algorithms. This will deliver fresh insights on how many gym members may be expected to leave a Health club at any given time. This data is based on club member actions taken, their preferences, and how similar members behave. </a:t>
            </a:r>
            <a:endParaRPr lang="ko-KR" altLang="en-US" sz="1400"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xmlns="" id="{06F51EDB-358E-49E4-810F-4DFC1138D649}"/>
              </a:ext>
            </a:extLst>
          </p:cNvPr>
          <p:cNvSpPr txBox="1"/>
          <p:nvPr/>
        </p:nvSpPr>
        <p:spPr>
          <a:xfrm>
            <a:off x="192486" y="4749426"/>
            <a:ext cx="6013371" cy="954107"/>
          </a:xfrm>
          <a:prstGeom prst="rect">
            <a:avLst/>
          </a:prstGeom>
          <a:noFill/>
        </p:spPr>
        <p:txBody>
          <a:bodyPr wrap="square" rtlCol="0">
            <a:spAutoFit/>
          </a:bodyPr>
          <a:lstStyle/>
          <a:p>
            <a:pPr marL="171450" indent="-171450" algn="just">
              <a:buFont typeface="Arial" panose="020B0604020202020204" pitchFamily="34" charset="0"/>
              <a:buChar char="•"/>
            </a:pPr>
            <a:endParaRPr lang="en-IN" altLang="ko-KR" sz="1400" dirty="0" smtClean="0">
              <a:solidFill>
                <a:schemeClr val="tx1">
                  <a:lumMod val="75000"/>
                  <a:lumOff val="25000"/>
                </a:schemeClr>
              </a:solidFill>
              <a:cs typeface="Arial" pitchFamily="34" charset="0"/>
            </a:endParaRPr>
          </a:p>
          <a:p>
            <a:pPr marL="171450" indent="-171450" algn="just">
              <a:buFont typeface="Arial" panose="020B0604020202020204" pitchFamily="34" charset="0"/>
              <a:buChar char="•"/>
            </a:pPr>
            <a:r>
              <a:rPr lang="en-IN" altLang="ko-KR" sz="1400" dirty="0" smtClean="0">
                <a:solidFill>
                  <a:schemeClr val="tx1">
                    <a:lumMod val="75000"/>
                    <a:lumOff val="25000"/>
                  </a:schemeClr>
                </a:solidFill>
                <a:cs typeface="Arial" pitchFamily="34" charset="0"/>
              </a:rPr>
              <a:t>Admin module </a:t>
            </a:r>
            <a:r>
              <a:rPr lang="en-IN" altLang="ko-KR" sz="1400" dirty="0">
                <a:solidFill>
                  <a:schemeClr val="tx1">
                    <a:lumMod val="75000"/>
                    <a:lumOff val="25000"/>
                  </a:schemeClr>
                </a:solidFill>
                <a:cs typeface="Arial" pitchFamily="34" charset="0"/>
              </a:rPr>
              <a:t>can communicate special offers, class schedules, payment confirmations, contract due dates, and can automate the sign-up process via the </a:t>
            </a:r>
            <a:r>
              <a:rPr lang="en-IN" altLang="ko-KR" sz="1400" dirty="0" smtClean="0">
                <a:solidFill>
                  <a:schemeClr val="tx1">
                    <a:lumMod val="75000"/>
                    <a:lumOff val="25000"/>
                  </a:schemeClr>
                </a:solidFill>
                <a:cs typeface="Arial" pitchFamily="34" charset="0"/>
              </a:rPr>
              <a:t>client </a:t>
            </a:r>
            <a:r>
              <a:rPr lang="en-IN" altLang="ko-KR" sz="1400" dirty="0">
                <a:solidFill>
                  <a:schemeClr val="tx1">
                    <a:lumMod val="75000"/>
                    <a:lumOff val="25000"/>
                  </a:schemeClr>
                </a:solidFill>
                <a:cs typeface="Arial" pitchFamily="34" charset="0"/>
              </a:rPr>
              <a:t>portal for more member convenience. </a:t>
            </a:r>
            <a:endParaRPr lang="ko-KR" altLang="en-US" sz="1400"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xmlns="" id="{06F51EDB-358E-49E4-810F-4DFC1138D649}"/>
              </a:ext>
            </a:extLst>
          </p:cNvPr>
          <p:cNvSpPr txBox="1"/>
          <p:nvPr/>
        </p:nvSpPr>
        <p:spPr>
          <a:xfrm>
            <a:off x="192486" y="5706071"/>
            <a:ext cx="6013371" cy="307777"/>
          </a:xfrm>
          <a:prstGeom prst="rect">
            <a:avLst/>
          </a:prstGeom>
          <a:noFill/>
        </p:spPr>
        <p:txBody>
          <a:bodyPr wrap="square" rtlCol="0">
            <a:spAutoFit/>
          </a:bodyPr>
          <a:lstStyle/>
          <a:p>
            <a:pPr marL="171450" indent="-171450" algn="just">
              <a:buFont typeface="Arial" panose="020B0604020202020204" pitchFamily="34" charset="0"/>
              <a:buChar char="•"/>
            </a:pPr>
            <a:r>
              <a:rPr lang="en-IN" altLang="ko-KR" sz="1400" dirty="0">
                <a:solidFill>
                  <a:schemeClr val="tx1">
                    <a:lumMod val="75000"/>
                    <a:lumOff val="25000"/>
                  </a:schemeClr>
                </a:solidFill>
                <a:cs typeface="Arial" pitchFamily="34" charset="0"/>
              </a:rPr>
              <a:t>Automated Recurring Payments: </a:t>
            </a:r>
            <a:endParaRPr lang="en-IN" altLang="ko-KR" sz="1400" dirty="0" smtClean="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34231334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FAE4B17B-0585-49D6-A359-C5C3DC456534}"/>
              </a:ext>
            </a:extLst>
          </p:cNvPr>
          <p:cNvSpPr/>
          <p:nvPr/>
        </p:nvSpPr>
        <p:spPr>
          <a:xfrm rot="5400000">
            <a:off x="5699956" y="-3474196"/>
            <a:ext cx="792088" cy="121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4" name="Rectangle 3">
            <a:extLst>
              <a:ext uri="{FF2B5EF4-FFF2-40B4-BE49-F238E27FC236}">
                <a16:creationId xmlns:a16="http://schemas.microsoft.com/office/drawing/2014/main" xmlns="" id="{FAE4B17B-0585-49D6-A359-C5C3DC456534}"/>
              </a:ext>
            </a:extLst>
          </p:cNvPr>
          <p:cNvSpPr/>
          <p:nvPr/>
        </p:nvSpPr>
        <p:spPr>
          <a:xfrm rot="5400000">
            <a:off x="5278583" y="-2099370"/>
            <a:ext cx="1634833" cy="121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pic>
        <p:nvPicPr>
          <p:cNvPr id="5" name="Picture 4" descr="C:\Users\user\Desktop\sshot\Screenshots\edit-staff.png"/>
          <p:cNvPicPr/>
          <p:nvPr/>
        </p:nvPicPr>
        <p:blipFill>
          <a:blip r:embed="rId2">
            <a:extLst>
              <a:ext uri="{28A0092B-C50C-407E-A947-70E740481C1C}">
                <a14:useLocalDpi xmlns:a14="http://schemas.microsoft.com/office/drawing/2010/main" val="0"/>
              </a:ext>
            </a:extLst>
          </a:blip>
          <a:srcRect/>
          <a:stretch>
            <a:fillRect/>
          </a:stretch>
        </p:blipFill>
        <p:spPr bwMode="auto">
          <a:xfrm>
            <a:off x="2918012" y="1398494"/>
            <a:ext cx="8901953" cy="5069541"/>
          </a:xfrm>
          <a:prstGeom prst="rect">
            <a:avLst/>
          </a:prstGeom>
          <a:noFill/>
          <a:ln>
            <a:noFill/>
          </a:ln>
        </p:spPr>
      </p:pic>
      <p:sp>
        <p:nvSpPr>
          <p:cNvPr id="6" name="Rectangle 5"/>
          <p:cNvSpPr/>
          <p:nvPr/>
        </p:nvSpPr>
        <p:spPr>
          <a:xfrm>
            <a:off x="566870" y="3521677"/>
            <a:ext cx="1438022"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EDIT STAFF</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789171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FAE4B17B-0585-49D6-A359-C5C3DC456534}"/>
              </a:ext>
            </a:extLst>
          </p:cNvPr>
          <p:cNvSpPr/>
          <p:nvPr/>
        </p:nvSpPr>
        <p:spPr>
          <a:xfrm>
            <a:off x="0" y="0"/>
            <a:ext cx="347162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cxnSp>
        <p:nvCxnSpPr>
          <p:cNvPr id="6" name="Straight Connector 5"/>
          <p:cNvCxnSpPr/>
          <p:nvPr/>
        </p:nvCxnSpPr>
        <p:spPr>
          <a:xfrm>
            <a:off x="0" y="242047"/>
            <a:ext cx="3471624" cy="2689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0" y="367553"/>
            <a:ext cx="3471624" cy="2689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0" y="242047"/>
            <a:ext cx="3471624" cy="2756647"/>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0" y="394447"/>
            <a:ext cx="3471624" cy="2756647"/>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161365" y="2"/>
            <a:ext cx="26894" cy="685799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22730" y="0"/>
            <a:ext cx="26894" cy="6857998"/>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Picture 18" descr="C:\Users\user\Desktop\sshot\Screenshots\view-staff-details.png"/>
          <p:cNvPicPr/>
          <p:nvPr/>
        </p:nvPicPr>
        <p:blipFill>
          <a:blip r:embed="rId2">
            <a:extLst>
              <a:ext uri="{28A0092B-C50C-407E-A947-70E740481C1C}">
                <a14:useLocalDpi xmlns:a14="http://schemas.microsoft.com/office/drawing/2010/main" val="0"/>
              </a:ext>
            </a:extLst>
          </a:blip>
          <a:srcRect/>
          <a:stretch>
            <a:fillRect/>
          </a:stretch>
        </p:blipFill>
        <p:spPr bwMode="auto">
          <a:xfrm>
            <a:off x="1196789" y="925605"/>
            <a:ext cx="8754035" cy="5190565"/>
          </a:xfrm>
          <a:prstGeom prst="rect">
            <a:avLst/>
          </a:prstGeom>
          <a:noFill/>
          <a:ln>
            <a:noFill/>
          </a:ln>
        </p:spPr>
      </p:pic>
      <p:sp>
        <p:nvSpPr>
          <p:cNvPr id="20" name="Rectangle 19"/>
          <p:cNvSpPr/>
          <p:nvPr/>
        </p:nvSpPr>
        <p:spPr>
          <a:xfrm>
            <a:off x="10011651" y="2754405"/>
            <a:ext cx="1572675" cy="1115947"/>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VIEW STAFF </a:t>
            </a:r>
            <a:endParaRPr lang="en-IN" dirty="0" smtClean="0">
              <a:solidFill>
                <a:schemeClr val="bg1"/>
              </a:solidFill>
              <a:latin typeface="Times New Roman" panose="02020603050405020304" pitchFamily="18" charset="0"/>
              <a:ea typeface="Times New Roman" panose="02020603050405020304" pitchFamily="18" charset="0"/>
            </a:endParaRPr>
          </a:p>
          <a:p>
            <a:pPr lvl="0">
              <a:lnSpc>
                <a:spcPct val="200000"/>
              </a:lnSpc>
            </a:pPr>
            <a:r>
              <a:rPr lang="en-IN" dirty="0" smtClean="0">
                <a:solidFill>
                  <a:schemeClr val="bg1"/>
                </a:solidFill>
                <a:latin typeface="Times New Roman" panose="02020603050405020304" pitchFamily="18" charset="0"/>
                <a:ea typeface="Times New Roman" panose="02020603050405020304" pitchFamily="18" charset="0"/>
              </a:rPr>
              <a:t>DETAILS</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1021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F8E2E5D-463D-440E-ADB7-6EB03F69D1F0}"/>
              </a:ext>
            </a:extLst>
          </p:cNvPr>
          <p:cNvSpPr/>
          <p:nvPr/>
        </p:nvSpPr>
        <p:spPr>
          <a:xfrm rot="16200000">
            <a:off x="5126522" y="-207477"/>
            <a:ext cx="1938954" cy="12191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4" name="Rectangle 3">
            <a:extLst>
              <a:ext uri="{FF2B5EF4-FFF2-40B4-BE49-F238E27FC236}">
                <a16:creationId xmlns:a16="http://schemas.microsoft.com/office/drawing/2014/main" xmlns="" id="{3F8E2E5D-463D-440E-ADB7-6EB03F69D1F0}"/>
              </a:ext>
            </a:extLst>
          </p:cNvPr>
          <p:cNvSpPr/>
          <p:nvPr/>
        </p:nvSpPr>
        <p:spPr>
          <a:xfrm rot="16200000">
            <a:off x="5126523" y="-5126522"/>
            <a:ext cx="1938954" cy="12191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5" name="Rectangle 4"/>
          <p:cNvSpPr/>
          <p:nvPr/>
        </p:nvSpPr>
        <p:spPr>
          <a:xfrm>
            <a:off x="107576" y="94129"/>
            <a:ext cx="11954436" cy="16808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descr="C:\Users\user\Desktop\sshot\Screenshots\attendance-staff.png"/>
          <p:cNvPicPr/>
          <p:nvPr/>
        </p:nvPicPr>
        <p:blipFill>
          <a:blip r:embed="rId2">
            <a:extLst>
              <a:ext uri="{28A0092B-C50C-407E-A947-70E740481C1C}">
                <a14:useLocalDpi xmlns:a14="http://schemas.microsoft.com/office/drawing/2010/main" val="0"/>
              </a:ext>
            </a:extLst>
          </a:blip>
          <a:srcRect/>
          <a:stretch>
            <a:fillRect/>
          </a:stretch>
        </p:blipFill>
        <p:spPr bwMode="auto">
          <a:xfrm>
            <a:off x="3089742" y="969477"/>
            <a:ext cx="8434388" cy="5317266"/>
          </a:xfrm>
          <a:prstGeom prst="rect">
            <a:avLst/>
          </a:prstGeom>
          <a:noFill/>
          <a:ln>
            <a:noFill/>
          </a:ln>
        </p:spPr>
      </p:pic>
      <p:sp>
        <p:nvSpPr>
          <p:cNvPr id="7" name="Rectangle 6"/>
          <p:cNvSpPr/>
          <p:nvPr/>
        </p:nvSpPr>
        <p:spPr>
          <a:xfrm>
            <a:off x="383775" y="3066161"/>
            <a:ext cx="2429768"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STAFF ATTENDANCE</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7925646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F8E2E5D-463D-440E-ADB7-6EB03F69D1F0}"/>
              </a:ext>
            </a:extLst>
          </p:cNvPr>
          <p:cNvSpPr/>
          <p:nvPr/>
        </p:nvSpPr>
        <p:spPr>
          <a:xfrm>
            <a:off x="2715018" y="349625"/>
            <a:ext cx="8230887" cy="6172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pic>
        <p:nvPicPr>
          <p:cNvPr id="4" name="Picture 3" descr="C:\Users\user\Desktop\sshot\Screenshots\add-new-user.png"/>
          <p:cNvPicPr/>
          <p:nvPr/>
        </p:nvPicPr>
        <p:blipFill>
          <a:blip r:embed="rId2">
            <a:extLst>
              <a:ext uri="{28A0092B-C50C-407E-A947-70E740481C1C}">
                <a14:useLocalDpi xmlns:a14="http://schemas.microsoft.com/office/drawing/2010/main" val="0"/>
              </a:ext>
            </a:extLst>
          </a:blip>
          <a:srcRect/>
          <a:stretch>
            <a:fillRect/>
          </a:stretch>
        </p:blipFill>
        <p:spPr bwMode="auto">
          <a:xfrm>
            <a:off x="2955271" y="1075764"/>
            <a:ext cx="8434388" cy="4910137"/>
          </a:xfrm>
          <a:prstGeom prst="rect">
            <a:avLst/>
          </a:prstGeom>
          <a:noFill/>
          <a:ln>
            <a:noFill/>
          </a:ln>
        </p:spPr>
      </p:pic>
      <p:sp>
        <p:nvSpPr>
          <p:cNvPr id="5" name="Rectangle 4"/>
          <p:cNvSpPr/>
          <p:nvPr/>
        </p:nvSpPr>
        <p:spPr>
          <a:xfrm>
            <a:off x="728945" y="2880501"/>
            <a:ext cx="1332416"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ADD USER</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7292421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AE4B17B-0585-49D6-A359-C5C3DC456534}"/>
              </a:ext>
            </a:extLst>
          </p:cNvPr>
          <p:cNvSpPr/>
          <p:nvPr/>
        </p:nvSpPr>
        <p:spPr>
          <a:xfrm rot="16200000">
            <a:off x="3859306" y="-954741"/>
            <a:ext cx="5607424" cy="88885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6" name="Rectangle 5"/>
          <p:cNvSpPr/>
          <p:nvPr/>
        </p:nvSpPr>
        <p:spPr>
          <a:xfrm>
            <a:off x="4477870" y="309282"/>
            <a:ext cx="7194177" cy="410135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descr="C:\Users\user\Desktop\sshot\Screenshots\view-edit-user-details.png"/>
          <p:cNvPicPr/>
          <p:nvPr/>
        </p:nvPicPr>
        <p:blipFill>
          <a:blip r:embed="rId2">
            <a:extLst>
              <a:ext uri="{28A0092B-C50C-407E-A947-70E740481C1C}">
                <a14:useLocalDpi xmlns:a14="http://schemas.microsoft.com/office/drawing/2010/main" val="0"/>
              </a:ext>
            </a:extLst>
          </a:blip>
          <a:srcRect/>
          <a:stretch>
            <a:fillRect/>
          </a:stretch>
        </p:blipFill>
        <p:spPr bwMode="auto">
          <a:xfrm>
            <a:off x="2498070" y="484095"/>
            <a:ext cx="9268106" cy="5600494"/>
          </a:xfrm>
          <a:prstGeom prst="rect">
            <a:avLst/>
          </a:prstGeom>
          <a:noFill/>
          <a:ln>
            <a:noFill/>
          </a:ln>
        </p:spPr>
      </p:pic>
      <p:sp>
        <p:nvSpPr>
          <p:cNvPr id="8" name="Rectangle 7"/>
          <p:cNvSpPr/>
          <p:nvPr/>
        </p:nvSpPr>
        <p:spPr>
          <a:xfrm>
            <a:off x="280543" y="2726368"/>
            <a:ext cx="1798569" cy="1115947"/>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VIEW OR EDIT </a:t>
            </a:r>
            <a:endParaRPr lang="en-IN" dirty="0" smtClean="0">
              <a:solidFill>
                <a:schemeClr val="bg1"/>
              </a:solidFill>
              <a:latin typeface="Times New Roman" panose="02020603050405020304" pitchFamily="18" charset="0"/>
              <a:ea typeface="Times New Roman" panose="02020603050405020304" pitchFamily="18" charset="0"/>
            </a:endParaRPr>
          </a:p>
          <a:p>
            <a:pPr lvl="0">
              <a:lnSpc>
                <a:spcPct val="200000"/>
              </a:lnSpc>
            </a:pPr>
            <a:r>
              <a:rPr lang="en-IN" dirty="0" smtClean="0">
                <a:solidFill>
                  <a:schemeClr val="bg1"/>
                </a:solidFill>
                <a:latin typeface="Times New Roman" panose="02020603050405020304" pitchFamily="18" charset="0"/>
                <a:ea typeface="Times New Roman" panose="02020603050405020304" pitchFamily="18" charset="0"/>
              </a:rPr>
              <a:t>USER </a:t>
            </a:r>
            <a:r>
              <a:rPr lang="en-IN" dirty="0">
                <a:solidFill>
                  <a:schemeClr val="bg1"/>
                </a:solidFill>
                <a:latin typeface="Times New Roman" panose="02020603050405020304" pitchFamily="18" charset="0"/>
                <a:ea typeface="Times New Roman" panose="02020603050405020304" pitchFamily="18" charset="0"/>
              </a:rPr>
              <a:t>DETAILS</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67029766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4840941" cy="6858000"/>
          </a:xfrm>
          <a:prstGeom prst="rect">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IN" dirty="0"/>
              <a:t>VIEW </a:t>
            </a:r>
            <a:r>
              <a:rPr lang="en-IN" dirty="0" smtClean="0"/>
              <a:t>ONLINE</a:t>
            </a:r>
          </a:p>
          <a:p>
            <a:pPr lvl="0"/>
            <a:r>
              <a:rPr lang="en-IN" dirty="0" smtClean="0"/>
              <a:t> </a:t>
            </a:r>
            <a:r>
              <a:rPr lang="en-IN" dirty="0"/>
              <a:t>USER REGISTRATION</a:t>
            </a:r>
          </a:p>
        </p:txBody>
      </p:sp>
      <p:pic>
        <p:nvPicPr>
          <p:cNvPr id="4" name="Picture 3" descr="C:\Users\user\Desktop\sshot\Screenshots\view-online-user-registration.png"/>
          <p:cNvPicPr/>
          <p:nvPr/>
        </p:nvPicPr>
        <p:blipFill>
          <a:blip r:embed="rId2">
            <a:extLst>
              <a:ext uri="{28A0092B-C50C-407E-A947-70E740481C1C}">
                <a14:useLocalDpi xmlns:a14="http://schemas.microsoft.com/office/drawing/2010/main" val="0"/>
              </a:ext>
            </a:extLst>
          </a:blip>
          <a:srcRect/>
          <a:stretch>
            <a:fillRect/>
          </a:stretch>
        </p:blipFill>
        <p:spPr bwMode="auto">
          <a:xfrm>
            <a:off x="2941824" y="1425389"/>
            <a:ext cx="8689882" cy="4560383"/>
          </a:xfrm>
          <a:prstGeom prst="rect">
            <a:avLst/>
          </a:prstGeom>
          <a:noFill/>
          <a:ln>
            <a:noFill/>
          </a:ln>
        </p:spPr>
      </p:pic>
    </p:spTree>
    <p:extLst>
      <p:ext uri="{BB962C8B-B14F-4D97-AF65-F5344CB8AC3E}">
        <p14:creationId xmlns:p14="http://schemas.microsoft.com/office/powerpoint/2010/main" val="29942774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344706" y="4168588"/>
            <a:ext cx="10461812" cy="2407024"/>
          </a:xfrm>
          <a:prstGeom prst="rect">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descr="C:\Users\user\Desktop\sshot\Screenshots\user-attendance.png"/>
          <p:cNvPicPr/>
          <p:nvPr/>
        </p:nvPicPr>
        <p:blipFill>
          <a:blip r:embed="rId2">
            <a:extLst>
              <a:ext uri="{28A0092B-C50C-407E-A947-70E740481C1C}">
                <a14:useLocalDpi xmlns:a14="http://schemas.microsoft.com/office/drawing/2010/main" val="0"/>
              </a:ext>
            </a:extLst>
          </a:blip>
          <a:srcRect/>
          <a:stretch>
            <a:fillRect/>
          </a:stretch>
        </p:blipFill>
        <p:spPr bwMode="auto">
          <a:xfrm>
            <a:off x="2740118" y="416859"/>
            <a:ext cx="8958823" cy="5538769"/>
          </a:xfrm>
          <a:prstGeom prst="rect">
            <a:avLst/>
          </a:prstGeom>
          <a:noFill/>
          <a:ln>
            <a:noFill/>
          </a:ln>
        </p:spPr>
      </p:pic>
      <p:sp>
        <p:nvSpPr>
          <p:cNvPr id="7" name="Rectangle 6"/>
          <p:cNvSpPr/>
          <p:nvPr/>
        </p:nvSpPr>
        <p:spPr>
          <a:xfrm>
            <a:off x="286899" y="2370275"/>
            <a:ext cx="2345642" cy="369332"/>
          </a:xfrm>
          <a:prstGeom prst="rect">
            <a:avLst/>
          </a:prstGeom>
        </p:spPr>
        <p:txBody>
          <a:bodyPr wrap="none">
            <a:spAutoFit/>
          </a:bodyPr>
          <a:lstStyle/>
          <a:p>
            <a:r>
              <a:rPr lang="en-IN" dirty="0">
                <a:solidFill>
                  <a:schemeClr val="bg1"/>
                </a:solidFill>
                <a:latin typeface="Times New Roman" panose="02020603050405020304" pitchFamily="18" charset="0"/>
                <a:ea typeface="Times New Roman" panose="02020603050405020304" pitchFamily="18" charset="0"/>
              </a:rPr>
              <a:t>USER ATTENDANCE</a:t>
            </a:r>
            <a:endParaRPr lang="en-IN" dirty="0">
              <a:solidFill>
                <a:schemeClr val="bg1"/>
              </a:solidFill>
            </a:endParaRPr>
          </a:p>
        </p:txBody>
      </p:sp>
    </p:spTree>
    <p:extLst>
      <p:ext uri="{BB962C8B-B14F-4D97-AF65-F5344CB8AC3E}">
        <p14:creationId xmlns:p14="http://schemas.microsoft.com/office/powerpoint/2010/main" val="1330036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415553" y="470647"/>
            <a:ext cx="8776447" cy="5768788"/>
          </a:xfrm>
          <a:prstGeom prst="rect">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descr="C:\Users\user\Desktop\sshot\Screenshots\add-equipment.png"/>
          <p:cNvPicPr/>
          <p:nvPr/>
        </p:nvPicPr>
        <p:blipFill>
          <a:blip r:embed="rId2">
            <a:extLst>
              <a:ext uri="{28A0092B-C50C-407E-A947-70E740481C1C}">
                <a14:useLocalDpi xmlns:a14="http://schemas.microsoft.com/office/drawing/2010/main" val="0"/>
              </a:ext>
            </a:extLst>
          </a:blip>
          <a:srcRect/>
          <a:stretch>
            <a:fillRect/>
          </a:stretch>
        </p:blipFill>
        <p:spPr bwMode="auto">
          <a:xfrm>
            <a:off x="2753563" y="578224"/>
            <a:ext cx="8770565" cy="5343272"/>
          </a:xfrm>
          <a:prstGeom prst="rect">
            <a:avLst/>
          </a:prstGeom>
          <a:noFill/>
          <a:ln>
            <a:noFill/>
          </a:ln>
        </p:spPr>
      </p:pic>
      <p:sp>
        <p:nvSpPr>
          <p:cNvPr id="5" name="Rectangle 4"/>
          <p:cNvSpPr/>
          <p:nvPr/>
        </p:nvSpPr>
        <p:spPr>
          <a:xfrm>
            <a:off x="346359" y="2968885"/>
            <a:ext cx="2076209"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ADD EQUIPMENT</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99035553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3254188" cy="6858000"/>
          </a:xfrm>
          <a:prstGeom prst="rect">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IN" dirty="0"/>
              <a:t>EDIT EQUIPMENT</a:t>
            </a:r>
          </a:p>
        </p:txBody>
      </p:sp>
      <p:pic>
        <p:nvPicPr>
          <p:cNvPr id="5" name="Picture 4" descr="C:\Users\user\Desktop\sshot\Screenshots\edit-equipment.png"/>
          <p:cNvPicPr/>
          <p:nvPr/>
        </p:nvPicPr>
        <p:blipFill>
          <a:blip r:embed="rId2">
            <a:extLst>
              <a:ext uri="{28A0092B-C50C-407E-A947-70E740481C1C}">
                <a14:useLocalDpi xmlns:a14="http://schemas.microsoft.com/office/drawing/2010/main" val="0"/>
              </a:ext>
            </a:extLst>
          </a:blip>
          <a:srcRect/>
          <a:stretch>
            <a:fillRect/>
          </a:stretch>
        </p:blipFill>
        <p:spPr bwMode="auto">
          <a:xfrm>
            <a:off x="2901483" y="1139899"/>
            <a:ext cx="8286470" cy="4578201"/>
          </a:xfrm>
          <a:prstGeom prst="rect">
            <a:avLst/>
          </a:prstGeom>
          <a:noFill/>
          <a:ln>
            <a:noFill/>
          </a:ln>
        </p:spPr>
      </p:pic>
    </p:spTree>
    <p:extLst>
      <p:ext uri="{BB962C8B-B14F-4D97-AF65-F5344CB8AC3E}">
        <p14:creationId xmlns:p14="http://schemas.microsoft.com/office/powerpoint/2010/main" val="308375717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464424" y="268941"/>
            <a:ext cx="6710082" cy="6400800"/>
          </a:xfrm>
          <a:prstGeom prst="rect">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xmlns="" id="{3F8E2E5D-463D-440E-ADB7-6EB03F69D1F0}"/>
              </a:ext>
            </a:extLst>
          </p:cNvPr>
          <p:cNvSpPr/>
          <p:nvPr/>
        </p:nvSpPr>
        <p:spPr>
          <a:xfrm>
            <a:off x="6777318" y="1"/>
            <a:ext cx="5414682"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pic>
        <p:nvPicPr>
          <p:cNvPr id="5" name="Picture 4" descr="C:\Users\user\Desktop\sshot\Screenshots\dashboard.png"/>
          <p:cNvPicPr/>
          <p:nvPr/>
        </p:nvPicPr>
        <p:blipFill>
          <a:blip r:embed="rId2">
            <a:extLst>
              <a:ext uri="{28A0092B-C50C-407E-A947-70E740481C1C}">
                <a14:useLocalDpi xmlns:a14="http://schemas.microsoft.com/office/drawing/2010/main" val="0"/>
              </a:ext>
            </a:extLst>
          </a:blip>
          <a:srcRect/>
          <a:stretch>
            <a:fillRect/>
          </a:stretch>
        </p:blipFill>
        <p:spPr bwMode="auto">
          <a:xfrm>
            <a:off x="3009059" y="632011"/>
            <a:ext cx="8716776" cy="5513986"/>
          </a:xfrm>
          <a:prstGeom prst="rect">
            <a:avLst/>
          </a:prstGeom>
          <a:noFill/>
          <a:ln>
            <a:noFill/>
          </a:ln>
        </p:spPr>
      </p:pic>
      <p:sp>
        <p:nvSpPr>
          <p:cNvPr id="6" name="Rectangle 5"/>
          <p:cNvSpPr/>
          <p:nvPr/>
        </p:nvSpPr>
        <p:spPr>
          <a:xfrm>
            <a:off x="660419" y="2907392"/>
            <a:ext cx="1620957"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DASHBOARD</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30960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D735F7F3-C1B5-4B60-A00A-4EB618DDFB5A}"/>
              </a:ext>
            </a:extLst>
          </p:cNvPr>
          <p:cNvSpPr>
            <a:spLocks noGrp="1"/>
          </p:cNvSpPr>
          <p:nvPr>
            <p:ph type="body" sz="quarter" idx="10"/>
          </p:nvPr>
        </p:nvSpPr>
        <p:spPr/>
        <p:txBody>
          <a:bodyPr/>
          <a:lstStyle/>
          <a:p>
            <a:r>
              <a:rPr lang="en-US"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Existing system</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3" name="Graphic 2">
            <a:extLst>
              <a:ext uri="{FF2B5EF4-FFF2-40B4-BE49-F238E27FC236}">
                <a16:creationId xmlns:a16="http://schemas.microsoft.com/office/drawing/2014/main" xmlns="" id="{23283B67-D2C9-4BE2-9A04-99379345C82C}"/>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4001221" y="1743075"/>
            <a:ext cx="3608109" cy="4591050"/>
          </a:xfrm>
          <a:prstGeom prst="rect">
            <a:avLst/>
          </a:prstGeom>
        </p:spPr>
      </p:pic>
      <p:sp>
        <p:nvSpPr>
          <p:cNvPr id="4" name="TextBox 3">
            <a:extLst>
              <a:ext uri="{FF2B5EF4-FFF2-40B4-BE49-F238E27FC236}">
                <a16:creationId xmlns:a16="http://schemas.microsoft.com/office/drawing/2014/main" xmlns="" id="{8C5E8A25-99A4-4617-91D0-7BBC0DBA7122}"/>
              </a:ext>
            </a:extLst>
          </p:cNvPr>
          <p:cNvSpPr txBox="1"/>
          <p:nvPr/>
        </p:nvSpPr>
        <p:spPr>
          <a:xfrm>
            <a:off x="8227061" y="3805569"/>
            <a:ext cx="2636029" cy="738664"/>
          </a:xfrm>
          <a:prstGeom prst="rect">
            <a:avLst/>
          </a:prstGeom>
          <a:noFill/>
        </p:spPr>
        <p:txBody>
          <a:bodyPr wrap="square" rtlCol="0">
            <a:spAutoFit/>
          </a:bodyPr>
          <a:lstStyle/>
          <a:p>
            <a:r>
              <a:rPr lang="en-IN" altLang="ko-KR" sz="1400" dirty="0" smtClean="0">
                <a:solidFill>
                  <a:schemeClr val="tx1">
                    <a:lumMod val="65000"/>
                    <a:lumOff val="35000"/>
                  </a:schemeClr>
                </a:solidFill>
              </a:rPr>
              <a:t>Payment process is difficult and no recurring payment notification is available .</a:t>
            </a:r>
            <a:endParaRPr lang="ko-KR" altLang="en-US" sz="1400" dirty="0">
              <a:solidFill>
                <a:schemeClr val="tx1">
                  <a:lumMod val="65000"/>
                  <a:lumOff val="35000"/>
                </a:schemeClr>
              </a:solidFill>
            </a:endParaRPr>
          </a:p>
        </p:txBody>
      </p:sp>
      <p:sp>
        <p:nvSpPr>
          <p:cNvPr id="7" name="TextBox 6">
            <a:extLst>
              <a:ext uri="{FF2B5EF4-FFF2-40B4-BE49-F238E27FC236}">
                <a16:creationId xmlns:a16="http://schemas.microsoft.com/office/drawing/2014/main" xmlns="" id="{2C0C3467-A4D3-4488-A9A8-6F1BE54C7982}"/>
              </a:ext>
            </a:extLst>
          </p:cNvPr>
          <p:cNvSpPr txBox="1"/>
          <p:nvPr/>
        </p:nvSpPr>
        <p:spPr>
          <a:xfrm>
            <a:off x="8493560" y="1654892"/>
            <a:ext cx="2636029" cy="954107"/>
          </a:xfrm>
          <a:prstGeom prst="rect">
            <a:avLst/>
          </a:prstGeom>
          <a:noFill/>
        </p:spPr>
        <p:txBody>
          <a:bodyPr wrap="square" rtlCol="0">
            <a:spAutoFit/>
          </a:bodyPr>
          <a:lstStyle/>
          <a:p>
            <a:r>
              <a:rPr lang="en-IN" sz="1400" dirty="0">
                <a:solidFill>
                  <a:schemeClr val="bg1">
                    <a:lumMod val="50000"/>
                  </a:schemeClr>
                </a:solidFill>
              </a:rPr>
              <a:t>Auto guided customer registration is also not available, this might </a:t>
            </a:r>
            <a:r>
              <a:rPr lang="en-IN" sz="1400" dirty="0" smtClean="0">
                <a:solidFill>
                  <a:schemeClr val="bg1">
                    <a:lumMod val="50000"/>
                  </a:schemeClr>
                </a:solidFill>
              </a:rPr>
              <a:t>make </a:t>
            </a:r>
            <a:r>
              <a:rPr lang="en-IN" sz="1400" dirty="0">
                <a:solidFill>
                  <a:schemeClr val="bg1">
                    <a:lumMod val="50000"/>
                  </a:schemeClr>
                </a:solidFill>
              </a:rPr>
              <a:t>admissions </a:t>
            </a:r>
            <a:r>
              <a:rPr lang="en-IN" sz="1400" dirty="0" smtClean="0">
                <a:solidFill>
                  <a:schemeClr val="bg1">
                    <a:lumMod val="50000"/>
                  </a:schemeClr>
                </a:solidFill>
              </a:rPr>
              <a:t>difficult </a:t>
            </a:r>
            <a:endParaRPr lang="ko-KR" altLang="en-US" sz="1400" dirty="0">
              <a:solidFill>
                <a:schemeClr val="bg1">
                  <a:lumMod val="50000"/>
                </a:schemeClr>
              </a:solidFill>
            </a:endParaRPr>
          </a:p>
        </p:txBody>
      </p:sp>
      <p:sp>
        <p:nvSpPr>
          <p:cNvPr id="12" name="TextBox 11">
            <a:extLst>
              <a:ext uri="{FF2B5EF4-FFF2-40B4-BE49-F238E27FC236}">
                <a16:creationId xmlns:a16="http://schemas.microsoft.com/office/drawing/2014/main" xmlns="" id="{28BE24C9-C643-49F4-8122-F6BEF06F9475}"/>
              </a:ext>
            </a:extLst>
          </p:cNvPr>
          <p:cNvSpPr txBox="1"/>
          <p:nvPr/>
        </p:nvSpPr>
        <p:spPr>
          <a:xfrm>
            <a:off x="875488" y="4739019"/>
            <a:ext cx="2634687" cy="954107"/>
          </a:xfrm>
          <a:prstGeom prst="rect">
            <a:avLst/>
          </a:prstGeom>
          <a:noFill/>
        </p:spPr>
        <p:txBody>
          <a:bodyPr wrap="square" rtlCol="0">
            <a:spAutoFit/>
          </a:bodyPr>
          <a:lstStyle/>
          <a:p>
            <a:pPr algn="r"/>
            <a:r>
              <a:rPr lang="en-IN" altLang="ko-KR" sz="1400" dirty="0" smtClean="0">
                <a:solidFill>
                  <a:schemeClr val="tx1">
                    <a:lumMod val="65000"/>
                    <a:lumOff val="35000"/>
                  </a:schemeClr>
                </a:solidFill>
              </a:rPr>
              <a:t>It is difficult to calculate or keep track the amount of time spend at the health club of user and staff</a:t>
            </a:r>
            <a:endParaRPr lang="ko-KR" altLang="en-US" sz="1400" dirty="0">
              <a:solidFill>
                <a:schemeClr val="tx1">
                  <a:lumMod val="65000"/>
                  <a:lumOff val="35000"/>
                </a:schemeClr>
              </a:solidFill>
            </a:endParaRPr>
          </a:p>
        </p:txBody>
      </p:sp>
      <p:sp>
        <p:nvSpPr>
          <p:cNvPr id="18" name="TextBox 17">
            <a:extLst>
              <a:ext uri="{FF2B5EF4-FFF2-40B4-BE49-F238E27FC236}">
                <a16:creationId xmlns:a16="http://schemas.microsoft.com/office/drawing/2014/main" xmlns="" id="{0BF7A199-78CA-473C-9DA1-4E76C62C20F0}"/>
              </a:ext>
            </a:extLst>
          </p:cNvPr>
          <p:cNvSpPr txBox="1"/>
          <p:nvPr/>
        </p:nvSpPr>
        <p:spPr>
          <a:xfrm>
            <a:off x="1295946" y="2053570"/>
            <a:ext cx="2636029" cy="523220"/>
          </a:xfrm>
          <a:prstGeom prst="rect">
            <a:avLst/>
          </a:prstGeom>
          <a:noFill/>
        </p:spPr>
        <p:txBody>
          <a:bodyPr wrap="square" rtlCol="0">
            <a:spAutoFit/>
          </a:bodyPr>
          <a:lstStyle/>
          <a:p>
            <a:pPr algn="r"/>
            <a:r>
              <a:rPr lang="en-US" altLang="ko-KR" sz="1400" dirty="0" smtClean="0">
                <a:solidFill>
                  <a:schemeClr val="tx1">
                    <a:lumMod val="65000"/>
                    <a:lumOff val="35000"/>
                  </a:schemeClr>
                </a:solidFill>
              </a:rPr>
              <a:t>It is very difficult to manage the schedule of staff and user</a:t>
            </a:r>
            <a:r>
              <a:rPr lang="en-US" altLang="ko-KR" sz="1200" dirty="0" smtClean="0">
                <a:solidFill>
                  <a:schemeClr val="tx1">
                    <a:lumMod val="65000"/>
                    <a:lumOff val="35000"/>
                  </a:schemeClr>
                </a:solidFill>
              </a:rPr>
              <a:t>. </a:t>
            </a:r>
            <a:endParaRPr lang="ko-KR" altLang="en-US" sz="1200" dirty="0">
              <a:solidFill>
                <a:schemeClr val="tx1">
                  <a:lumMod val="65000"/>
                  <a:lumOff val="35000"/>
                </a:schemeClr>
              </a:solidFill>
            </a:endParaRPr>
          </a:p>
        </p:txBody>
      </p:sp>
      <p:sp>
        <p:nvSpPr>
          <p:cNvPr id="16" name="TextBox 15">
            <a:extLst>
              <a:ext uri="{FF2B5EF4-FFF2-40B4-BE49-F238E27FC236}">
                <a16:creationId xmlns:a16="http://schemas.microsoft.com/office/drawing/2014/main" xmlns="" id="{8C5E8A25-99A4-4617-91D0-7BBC0DBA7122}"/>
              </a:ext>
            </a:extLst>
          </p:cNvPr>
          <p:cNvSpPr txBox="1"/>
          <p:nvPr/>
        </p:nvSpPr>
        <p:spPr>
          <a:xfrm>
            <a:off x="8100376" y="5554029"/>
            <a:ext cx="2636029" cy="523220"/>
          </a:xfrm>
          <a:prstGeom prst="rect">
            <a:avLst/>
          </a:prstGeom>
          <a:noFill/>
        </p:spPr>
        <p:txBody>
          <a:bodyPr wrap="square" rtlCol="0">
            <a:spAutoFit/>
          </a:bodyPr>
          <a:lstStyle/>
          <a:p>
            <a:r>
              <a:rPr lang="en-IN" altLang="ko-KR" sz="1400" dirty="0" smtClean="0">
                <a:solidFill>
                  <a:schemeClr val="tx1">
                    <a:lumMod val="65000"/>
                    <a:lumOff val="35000"/>
                  </a:schemeClr>
                </a:solidFill>
              </a:rPr>
              <a:t>No 24/7 client access is not available. </a:t>
            </a:r>
            <a:endParaRPr lang="ko-KR" altLang="en-US" sz="1400" dirty="0">
              <a:solidFill>
                <a:schemeClr val="tx1">
                  <a:lumMod val="65000"/>
                  <a:lumOff val="35000"/>
                </a:schemeClr>
              </a:solidFill>
            </a:endParaRPr>
          </a:p>
        </p:txBody>
      </p:sp>
      <p:sp>
        <p:nvSpPr>
          <p:cNvPr id="17" name="TextBox 16">
            <a:extLst>
              <a:ext uri="{FF2B5EF4-FFF2-40B4-BE49-F238E27FC236}">
                <a16:creationId xmlns:a16="http://schemas.microsoft.com/office/drawing/2014/main" xmlns="" id="{8C5E8A25-99A4-4617-91D0-7BBC0DBA7122}"/>
              </a:ext>
            </a:extLst>
          </p:cNvPr>
          <p:cNvSpPr txBox="1"/>
          <p:nvPr/>
        </p:nvSpPr>
        <p:spPr>
          <a:xfrm>
            <a:off x="1295946" y="3396294"/>
            <a:ext cx="2636029" cy="523220"/>
          </a:xfrm>
          <a:prstGeom prst="rect">
            <a:avLst/>
          </a:prstGeom>
          <a:noFill/>
        </p:spPr>
        <p:txBody>
          <a:bodyPr wrap="square" rtlCol="0">
            <a:spAutoFit/>
          </a:bodyPr>
          <a:lstStyle/>
          <a:p>
            <a:pPr algn="r"/>
            <a:r>
              <a:rPr lang="en-IN" altLang="ko-KR" sz="1400" dirty="0" smtClean="0">
                <a:solidFill>
                  <a:schemeClr val="tx1">
                    <a:lumMod val="65000"/>
                    <a:lumOff val="35000"/>
                  </a:schemeClr>
                </a:solidFill>
              </a:rPr>
              <a:t>Attendance marking is done manually.</a:t>
            </a:r>
            <a:endParaRPr lang="ko-KR" altLang="en-US" sz="1400" dirty="0">
              <a:solidFill>
                <a:schemeClr val="tx1">
                  <a:lumMod val="65000"/>
                  <a:lumOff val="35000"/>
                </a:schemeClr>
              </a:solidFill>
            </a:endParaRPr>
          </a:p>
        </p:txBody>
      </p:sp>
    </p:spTree>
    <p:extLst>
      <p:ext uri="{BB962C8B-B14F-4D97-AF65-F5344CB8AC3E}">
        <p14:creationId xmlns:p14="http://schemas.microsoft.com/office/powerpoint/2010/main" val="42012780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AE4B17B-0585-49D6-A359-C5C3DC456534}"/>
              </a:ext>
            </a:extLst>
          </p:cNvPr>
          <p:cNvSpPr/>
          <p:nvPr/>
        </p:nvSpPr>
        <p:spPr>
          <a:xfrm>
            <a:off x="2862250" y="510988"/>
            <a:ext cx="6913762" cy="59661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6" name="Rectangle 5"/>
          <p:cNvSpPr/>
          <p:nvPr/>
        </p:nvSpPr>
        <p:spPr>
          <a:xfrm>
            <a:off x="6158753" y="1062318"/>
            <a:ext cx="6033247" cy="4894729"/>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descr="C:\Users\user\Desktop\sshot\Screenshots\invoices.png"/>
          <p:cNvPicPr/>
          <p:nvPr/>
        </p:nvPicPr>
        <p:blipFill>
          <a:blip r:embed="rId2">
            <a:extLst>
              <a:ext uri="{28A0092B-C50C-407E-A947-70E740481C1C}">
                <a14:useLocalDpi xmlns:a14="http://schemas.microsoft.com/office/drawing/2010/main" val="0"/>
              </a:ext>
            </a:extLst>
          </a:blip>
          <a:srcRect/>
          <a:stretch>
            <a:fillRect/>
          </a:stretch>
        </p:blipFill>
        <p:spPr bwMode="auto">
          <a:xfrm>
            <a:off x="2242576" y="686094"/>
            <a:ext cx="9348788" cy="5615912"/>
          </a:xfrm>
          <a:prstGeom prst="rect">
            <a:avLst/>
          </a:prstGeom>
          <a:noFill/>
          <a:ln>
            <a:noFill/>
          </a:ln>
        </p:spPr>
      </p:pic>
      <p:sp>
        <p:nvSpPr>
          <p:cNvPr id="8" name="Rectangle 7"/>
          <p:cNvSpPr/>
          <p:nvPr/>
        </p:nvSpPr>
        <p:spPr>
          <a:xfrm>
            <a:off x="683827" y="2932101"/>
            <a:ext cx="1261884"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INVOICES</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5793292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osceles Triangle 2"/>
          <p:cNvSpPr/>
          <p:nvPr/>
        </p:nvSpPr>
        <p:spPr>
          <a:xfrm rot="5400000">
            <a:off x="1263537" y="-80195"/>
            <a:ext cx="4694000" cy="7221074"/>
          </a:xfrm>
          <a:prstGeom prst="triangle">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descr="C:\Users\user\Desktop\sshot\Screenshots\schedules.png"/>
          <p:cNvPicPr/>
          <p:nvPr/>
        </p:nvPicPr>
        <p:blipFill>
          <a:blip r:embed="rId2">
            <a:extLst>
              <a:ext uri="{28A0092B-C50C-407E-A947-70E740481C1C}">
                <a14:useLocalDpi xmlns:a14="http://schemas.microsoft.com/office/drawing/2010/main" val="0"/>
              </a:ext>
            </a:extLst>
          </a:blip>
          <a:srcRect/>
          <a:stretch>
            <a:fillRect/>
          </a:stretch>
        </p:blipFill>
        <p:spPr bwMode="auto">
          <a:xfrm>
            <a:off x="2538411" y="449294"/>
            <a:ext cx="9160530" cy="6162095"/>
          </a:xfrm>
          <a:prstGeom prst="rect">
            <a:avLst/>
          </a:prstGeom>
          <a:noFill/>
          <a:ln>
            <a:noFill/>
          </a:ln>
        </p:spPr>
      </p:pic>
      <p:sp>
        <p:nvSpPr>
          <p:cNvPr id="5" name="Rectangle 4"/>
          <p:cNvSpPr/>
          <p:nvPr/>
        </p:nvSpPr>
        <p:spPr>
          <a:xfrm>
            <a:off x="736495" y="2968392"/>
            <a:ext cx="1390124"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SCHEDULE</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944582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gular Pentagon 3"/>
          <p:cNvSpPr/>
          <p:nvPr/>
        </p:nvSpPr>
        <p:spPr>
          <a:xfrm rot="5400000">
            <a:off x="3092824" y="-2433917"/>
            <a:ext cx="5553636" cy="11739283"/>
          </a:xfrm>
          <a:prstGeom prst="pentagon">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descr="C:\Users\user\Desktop\sshot\WhatsApp Image 2021-06-24 at 8.44.08 AM.jpeg"/>
          <p:cNvPicPr/>
          <p:nvPr/>
        </p:nvPicPr>
        <p:blipFill>
          <a:blip r:embed="rId2">
            <a:extLst>
              <a:ext uri="{28A0092B-C50C-407E-A947-70E740481C1C}">
                <a14:useLocalDpi xmlns:a14="http://schemas.microsoft.com/office/drawing/2010/main" val="0"/>
              </a:ext>
            </a:extLst>
          </a:blip>
          <a:srcRect/>
          <a:stretch>
            <a:fillRect/>
          </a:stretch>
        </p:blipFill>
        <p:spPr bwMode="auto">
          <a:xfrm>
            <a:off x="2793905" y="591671"/>
            <a:ext cx="8219236" cy="5620872"/>
          </a:xfrm>
          <a:prstGeom prst="rect">
            <a:avLst/>
          </a:prstGeom>
          <a:noFill/>
          <a:ln>
            <a:noFill/>
          </a:ln>
        </p:spPr>
      </p:pic>
      <p:sp>
        <p:nvSpPr>
          <p:cNvPr id="6" name="Rectangle 5"/>
          <p:cNvSpPr/>
          <p:nvPr/>
        </p:nvSpPr>
        <p:spPr>
          <a:xfrm>
            <a:off x="830001" y="3121132"/>
            <a:ext cx="1364476" cy="561949"/>
          </a:xfrm>
          <a:prstGeom prst="rect">
            <a:avLst/>
          </a:prstGeom>
        </p:spPr>
        <p:txBody>
          <a:bodyPr wrap="none">
            <a:spAutoFit/>
          </a:bodyPr>
          <a:lstStyle/>
          <a:p>
            <a:pPr lvl="0">
              <a:lnSpc>
                <a:spcPct val="200000"/>
              </a:lnSpc>
            </a:pPr>
            <a:r>
              <a:rPr lang="en-IN" dirty="0">
                <a:solidFill>
                  <a:schemeClr val="bg1"/>
                </a:solidFill>
                <a:latin typeface="Times New Roman" panose="02020603050405020304" pitchFamily="18" charset="0"/>
                <a:ea typeface="Times New Roman" panose="02020603050405020304" pitchFamily="18" charset="0"/>
              </a:rPr>
              <a:t>HELPDESK</a:t>
            </a:r>
            <a:endParaRPr lang="en-IN"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518782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xmlns="" id="{0C455B2A-3D1B-4F98-ACA5-C72C064015F6}"/>
              </a:ext>
            </a:extLst>
          </p:cNvPr>
          <p:cNvGrpSpPr/>
          <p:nvPr/>
        </p:nvGrpSpPr>
        <p:grpSpPr>
          <a:xfrm>
            <a:off x="6888072" y="2857630"/>
            <a:ext cx="4797245" cy="1142740"/>
            <a:chOff x="6665542" y="2749602"/>
            <a:chExt cx="4797245" cy="1142740"/>
          </a:xfrm>
        </p:grpSpPr>
        <p:sp>
          <p:nvSpPr>
            <p:cNvPr id="8" name="TextBox 7">
              <a:extLst>
                <a:ext uri="{FF2B5EF4-FFF2-40B4-BE49-F238E27FC236}">
                  <a16:creationId xmlns:a16="http://schemas.microsoft.com/office/drawing/2014/main" xmlns="" id="{5CF5BDA4-10C7-46A6-AC30-523A3FC438AC}"/>
                </a:ext>
              </a:extLst>
            </p:cNvPr>
            <p:cNvSpPr txBox="1"/>
            <p:nvPr/>
          </p:nvSpPr>
          <p:spPr>
            <a:xfrm>
              <a:off x="6665542" y="2749602"/>
              <a:ext cx="4777152" cy="830997"/>
            </a:xfrm>
            <a:prstGeom prst="rect">
              <a:avLst/>
            </a:prstGeom>
            <a:noFill/>
          </p:spPr>
          <p:txBody>
            <a:bodyPr wrap="square" rtlCol="0" anchor="ctr">
              <a:spAutoFit/>
            </a:bodyPr>
            <a:lstStyle/>
            <a:p>
              <a:r>
                <a:rPr lang="en-US" altLang="ko-KR" sz="4800" b="1" dirty="0" smtClean="0">
                  <a:effectLst>
                    <a:outerShdw blurRad="38100" dist="38100" dir="2700000" algn="tl">
                      <a:srgbClr val="000000">
                        <a:alpha val="43137"/>
                      </a:srgbClr>
                    </a:outerShdw>
                  </a:effectLst>
                  <a:latin typeface="+mj-lt"/>
                  <a:cs typeface="Arial" pitchFamily="34" charset="0"/>
                </a:rPr>
                <a:t>CONCLUSION</a:t>
              </a:r>
              <a:endParaRPr lang="ko-KR" altLang="en-US" sz="4800" b="1" dirty="0">
                <a:effectLst>
                  <a:outerShdw blurRad="38100" dist="38100" dir="2700000" algn="tl">
                    <a:srgbClr val="000000">
                      <a:alpha val="43137"/>
                    </a:srgbClr>
                  </a:outerShdw>
                </a:effectLst>
                <a:latin typeface="+mj-lt"/>
                <a:cs typeface="Arial" pitchFamily="34" charset="0"/>
              </a:endParaRPr>
            </a:p>
          </p:txBody>
        </p:sp>
        <p:sp>
          <p:nvSpPr>
            <p:cNvPr id="9" name="TextBox 8">
              <a:extLst>
                <a:ext uri="{FF2B5EF4-FFF2-40B4-BE49-F238E27FC236}">
                  <a16:creationId xmlns:a16="http://schemas.microsoft.com/office/drawing/2014/main" xmlns="" id="{C062103B-F514-4BE9-B5B2-C13878D2FE7C}"/>
                </a:ext>
              </a:extLst>
            </p:cNvPr>
            <p:cNvSpPr txBox="1"/>
            <p:nvPr/>
          </p:nvSpPr>
          <p:spPr>
            <a:xfrm>
              <a:off x="6685691" y="3512686"/>
              <a:ext cx="4777096" cy="379656"/>
            </a:xfrm>
            <a:prstGeom prst="rect">
              <a:avLst/>
            </a:prstGeom>
            <a:noFill/>
          </p:spPr>
          <p:txBody>
            <a:bodyPr wrap="square" rtlCol="0" anchor="ctr">
              <a:spAutoFit/>
            </a:bodyPr>
            <a:lstStyle/>
            <a:p>
              <a:endParaRPr lang="ko-KR" altLang="en-US" sz="1867" dirty="0">
                <a:cs typeface="Arial" pitchFamily="34" charset="0"/>
              </a:endParaRPr>
            </a:p>
          </p:txBody>
        </p:sp>
      </p:grpSp>
      <p:sp>
        <p:nvSpPr>
          <p:cNvPr id="2" name="Rectangle 1"/>
          <p:cNvSpPr/>
          <p:nvPr/>
        </p:nvSpPr>
        <p:spPr>
          <a:xfrm>
            <a:off x="6505694" y="3475167"/>
            <a:ext cx="5179623" cy="369332"/>
          </a:xfrm>
          <a:prstGeom prst="rect">
            <a:avLst/>
          </a:prstGeom>
        </p:spPr>
        <p:txBody>
          <a:bodyPr wrap="none">
            <a:spAutoFit/>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based Integrated Health Club management  system</a:t>
            </a:r>
            <a:endParaRPr lang="en-IN" dirty="0"/>
          </a:p>
        </p:txBody>
      </p:sp>
    </p:spTree>
    <p:extLst>
      <p:ext uri="{BB962C8B-B14F-4D97-AF65-F5344CB8AC3E}">
        <p14:creationId xmlns:p14="http://schemas.microsoft.com/office/powerpoint/2010/main" val="97645946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xmlns="" id="{26BA0863-1F56-437D-AAF3-60479EE17420}"/>
              </a:ext>
            </a:extLst>
          </p:cNvPr>
          <p:cNvSpPr/>
          <p:nvPr/>
        </p:nvSpPr>
        <p:spPr>
          <a:xfrm>
            <a:off x="4476750" y="5629275"/>
            <a:ext cx="7715250" cy="1123950"/>
          </a:xfrm>
          <a:custGeom>
            <a:avLst/>
            <a:gdLst>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1190625 w 5514975"/>
              <a:gd name="connsiteY6" fmla="*/ 114300 h 466725"/>
              <a:gd name="connsiteX7" fmla="*/ 952500 w 5514975"/>
              <a:gd name="connsiteY7"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952500 w 5514975"/>
              <a:gd name="connsiteY0" fmla="*/ 0 h 466725"/>
              <a:gd name="connsiteX1" fmla="*/ 0 w 5514975"/>
              <a:gd name="connsiteY1" fmla="*/ 333375 h 466725"/>
              <a:gd name="connsiteX2" fmla="*/ 819150 w 5514975"/>
              <a:gd name="connsiteY2" fmla="*/ 438150 h 466725"/>
              <a:gd name="connsiteX3" fmla="*/ 5514975 w 5514975"/>
              <a:gd name="connsiteY3" fmla="*/ 466725 h 466725"/>
              <a:gd name="connsiteX4" fmla="*/ 4810125 w 5514975"/>
              <a:gd name="connsiteY4" fmla="*/ 114300 h 466725"/>
              <a:gd name="connsiteX5" fmla="*/ 1628775 w 5514975"/>
              <a:gd name="connsiteY5" fmla="*/ 114300 h 466725"/>
              <a:gd name="connsiteX6" fmla="*/ 952500 w 5514975"/>
              <a:gd name="connsiteY6" fmla="*/ 0 h 466725"/>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 name="connsiteX0" fmla="*/ 876300 w 5514975"/>
              <a:gd name="connsiteY0" fmla="*/ 0 h 438150"/>
              <a:gd name="connsiteX1" fmla="*/ 0 w 5514975"/>
              <a:gd name="connsiteY1" fmla="*/ 304800 h 438150"/>
              <a:gd name="connsiteX2" fmla="*/ 819150 w 5514975"/>
              <a:gd name="connsiteY2" fmla="*/ 409575 h 438150"/>
              <a:gd name="connsiteX3" fmla="*/ 5514975 w 5514975"/>
              <a:gd name="connsiteY3" fmla="*/ 438150 h 438150"/>
              <a:gd name="connsiteX4" fmla="*/ 4810125 w 5514975"/>
              <a:gd name="connsiteY4" fmla="*/ 85725 h 438150"/>
              <a:gd name="connsiteX5" fmla="*/ 1628775 w 5514975"/>
              <a:gd name="connsiteY5" fmla="*/ 85725 h 438150"/>
              <a:gd name="connsiteX6" fmla="*/ 876300 w 5514975"/>
              <a:gd name="connsiteY6" fmla="*/ 0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975" h="438150">
                <a:moveTo>
                  <a:pt x="876300" y="0"/>
                </a:moveTo>
                <a:lnTo>
                  <a:pt x="0" y="304800"/>
                </a:lnTo>
                <a:cubicBezTo>
                  <a:pt x="311150" y="377825"/>
                  <a:pt x="527050" y="403225"/>
                  <a:pt x="819150" y="409575"/>
                </a:cubicBezTo>
                <a:lnTo>
                  <a:pt x="5514975" y="438150"/>
                </a:lnTo>
                <a:lnTo>
                  <a:pt x="4810125" y="85725"/>
                </a:lnTo>
                <a:lnTo>
                  <a:pt x="1628775" y="85725"/>
                </a:lnTo>
                <a:cubicBezTo>
                  <a:pt x="1336675" y="85725"/>
                  <a:pt x="1139825" y="76200"/>
                  <a:pt x="8763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3208B3AE-A0F1-4BAD-983E-94709BA5049C}"/>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5772150" y="3688628"/>
            <a:ext cx="5362066" cy="2829863"/>
          </a:xfrm>
          <a:prstGeom prst="rect">
            <a:avLst/>
          </a:prstGeom>
        </p:spPr>
      </p:pic>
      <p:grpSp>
        <p:nvGrpSpPr>
          <p:cNvPr id="25" name="Group 24"/>
          <p:cNvGrpSpPr/>
          <p:nvPr/>
        </p:nvGrpSpPr>
        <p:grpSpPr>
          <a:xfrm>
            <a:off x="941694" y="792561"/>
            <a:ext cx="4182756" cy="4437987"/>
            <a:chOff x="996886" y="1881773"/>
            <a:chExt cx="4182756" cy="4437987"/>
          </a:xfrm>
        </p:grpSpPr>
        <p:sp>
          <p:nvSpPr>
            <p:cNvPr id="7" name="TextBox 6">
              <a:extLst>
                <a:ext uri="{FF2B5EF4-FFF2-40B4-BE49-F238E27FC236}">
                  <a16:creationId xmlns:a16="http://schemas.microsoft.com/office/drawing/2014/main" xmlns="" id="{72BFCB8E-CE4B-47B4-A63E-57CA3A013D33}"/>
                </a:ext>
              </a:extLst>
            </p:cNvPr>
            <p:cNvSpPr txBox="1"/>
            <p:nvPr/>
          </p:nvSpPr>
          <p:spPr>
            <a:xfrm>
              <a:off x="1472043" y="1881773"/>
              <a:ext cx="3707599" cy="1384995"/>
            </a:xfrm>
            <a:prstGeom prst="rect">
              <a:avLst/>
            </a:prstGeom>
            <a:noFill/>
          </p:spPr>
          <p:txBody>
            <a:bodyPr wrap="square" rtlCol="0" anchor="ctr">
              <a:spAutoFit/>
            </a:bodyPr>
            <a:lstStyle/>
            <a:p>
              <a:r>
                <a:rPr lang="en-IN" sz="1200" dirty="0"/>
                <a:t>In previous work human has to adjust to the timing of the health club and it was difficult to manage the schedules, payments, manual attendance etc. this make uncomfortable for users and staff. And the management is forces to appoint more members to manage the health club duties and it make expensive.</a:t>
              </a:r>
              <a:endParaRPr lang="ko-KR" altLang="en-US" sz="1200" dirty="0">
                <a:solidFill>
                  <a:schemeClr val="tx1">
                    <a:lumMod val="75000"/>
                    <a:lumOff val="25000"/>
                  </a:schemeClr>
                </a:solidFill>
                <a:cs typeface="Arial" pitchFamily="34" charset="0"/>
              </a:endParaRPr>
            </a:p>
          </p:txBody>
        </p:sp>
        <p:grpSp>
          <p:nvGrpSpPr>
            <p:cNvPr id="8" name="그룹 85">
              <a:extLst>
                <a:ext uri="{FF2B5EF4-FFF2-40B4-BE49-F238E27FC236}">
                  <a16:creationId xmlns:a16="http://schemas.microsoft.com/office/drawing/2014/main" xmlns="" id="{88F9C94F-0384-47DC-BDD4-24E0735E041D}"/>
                </a:ext>
              </a:extLst>
            </p:cNvPr>
            <p:cNvGrpSpPr/>
            <p:nvPr/>
          </p:nvGrpSpPr>
          <p:grpSpPr>
            <a:xfrm>
              <a:off x="996886" y="2383756"/>
              <a:ext cx="430886" cy="430886"/>
              <a:chOff x="1919125" y="2661957"/>
              <a:chExt cx="430886" cy="430886"/>
            </a:xfrm>
          </p:grpSpPr>
          <p:sp>
            <p:nvSpPr>
              <p:cNvPr id="9" name="Oval 9">
                <a:extLst>
                  <a:ext uri="{FF2B5EF4-FFF2-40B4-BE49-F238E27FC236}">
                    <a16:creationId xmlns:a16="http://schemas.microsoft.com/office/drawing/2014/main" xmlns="" id="{1EAE35D4-7A36-4A6F-956F-C0EE8082523B}"/>
                  </a:ext>
                </a:extLst>
              </p:cNvPr>
              <p:cNvSpPr/>
              <p:nvPr/>
            </p:nvSpPr>
            <p:spPr>
              <a:xfrm>
                <a:off x="1919125" y="2661957"/>
                <a:ext cx="430886" cy="430886"/>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 name="TextBox 9">
                <a:extLst>
                  <a:ext uri="{FF2B5EF4-FFF2-40B4-BE49-F238E27FC236}">
                    <a16:creationId xmlns:a16="http://schemas.microsoft.com/office/drawing/2014/main" xmlns="" id="{BC4673A1-96E0-459E-833E-82644A5887B9}"/>
                  </a:ext>
                </a:extLst>
              </p:cNvPr>
              <p:cNvSpPr txBox="1"/>
              <p:nvPr/>
            </p:nvSpPr>
            <p:spPr>
              <a:xfrm>
                <a:off x="2034694" y="2769678"/>
                <a:ext cx="199748" cy="215444"/>
              </a:xfrm>
              <a:prstGeom prst="rect">
                <a:avLst/>
              </a:prstGeom>
              <a:noFill/>
            </p:spPr>
            <p:txBody>
              <a:bodyPr wrap="square" tIns="0" bIns="0" rtlCol="0" anchor="ctr">
                <a:spAutoFit/>
              </a:bodyPr>
              <a:lstStyle/>
              <a:p>
                <a:pPr algn="ctr"/>
                <a:r>
                  <a:rPr lang="en-US" altLang="ko-KR" sz="1400" b="1" dirty="0">
                    <a:solidFill>
                      <a:schemeClr val="bg1"/>
                    </a:solidFill>
                    <a:cs typeface="Arial" pitchFamily="34" charset="0"/>
                  </a:rPr>
                  <a:t>1</a:t>
                </a:r>
              </a:p>
            </p:txBody>
          </p:sp>
        </p:grpSp>
        <p:sp>
          <p:nvSpPr>
            <p:cNvPr id="11" name="TextBox 10">
              <a:extLst>
                <a:ext uri="{FF2B5EF4-FFF2-40B4-BE49-F238E27FC236}">
                  <a16:creationId xmlns:a16="http://schemas.microsoft.com/office/drawing/2014/main" xmlns="" id="{F8173653-FB5E-4BF2-B1D7-A2EDACE2CEEF}"/>
                </a:ext>
              </a:extLst>
            </p:cNvPr>
            <p:cNvSpPr txBox="1"/>
            <p:nvPr/>
          </p:nvSpPr>
          <p:spPr>
            <a:xfrm>
              <a:off x="1472043" y="3541337"/>
              <a:ext cx="3707599" cy="461665"/>
            </a:xfrm>
            <a:prstGeom prst="rect">
              <a:avLst/>
            </a:prstGeom>
            <a:noFill/>
          </p:spPr>
          <p:txBody>
            <a:bodyPr wrap="square" rtlCol="0" anchor="ctr">
              <a:spAutoFit/>
            </a:bodyPr>
            <a:lstStyle/>
            <a:p>
              <a:r>
                <a:rPr lang="en-IN" sz="1200" dirty="0" smtClean="0"/>
                <a:t>Thus </a:t>
              </a:r>
              <a:r>
                <a:rPr lang="en-IN" sz="1200" dirty="0"/>
                <a:t>proposed system is more reliable than the previous existing systems</a:t>
              </a:r>
              <a:endParaRPr lang="ko-KR" altLang="en-US" sz="1200" dirty="0">
                <a:solidFill>
                  <a:schemeClr val="tx1">
                    <a:lumMod val="75000"/>
                    <a:lumOff val="25000"/>
                  </a:schemeClr>
                </a:solidFill>
                <a:cs typeface="Arial" pitchFamily="34" charset="0"/>
              </a:endParaRPr>
            </a:p>
          </p:txBody>
        </p:sp>
        <p:grpSp>
          <p:nvGrpSpPr>
            <p:cNvPr id="12" name="그룹 86">
              <a:extLst>
                <a:ext uri="{FF2B5EF4-FFF2-40B4-BE49-F238E27FC236}">
                  <a16:creationId xmlns:a16="http://schemas.microsoft.com/office/drawing/2014/main" xmlns="" id="{F7A256A6-F27F-44C5-BA86-BF8FF0F51D7B}"/>
                </a:ext>
              </a:extLst>
            </p:cNvPr>
            <p:cNvGrpSpPr/>
            <p:nvPr/>
          </p:nvGrpSpPr>
          <p:grpSpPr>
            <a:xfrm>
              <a:off x="996886" y="3556726"/>
              <a:ext cx="430886" cy="430886"/>
              <a:chOff x="1919125" y="3614308"/>
              <a:chExt cx="430886" cy="430886"/>
            </a:xfrm>
          </p:grpSpPr>
          <p:sp>
            <p:nvSpPr>
              <p:cNvPr id="13" name="Oval 31">
                <a:extLst>
                  <a:ext uri="{FF2B5EF4-FFF2-40B4-BE49-F238E27FC236}">
                    <a16:creationId xmlns:a16="http://schemas.microsoft.com/office/drawing/2014/main" xmlns="" id="{9ABB8C92-8E17-40EF-B40C-724F719E7C20}"/>
                  </a:ext>
                </a:extLst>
              </p:cNvPr>
              <p:cNvSpPr/>
              <p:nvPr/>
            </p:nvSpPr>
            <p:spPr>
              <a:xfrm>
                <a:off x="1919125" y="3614308"/>
                <a:ext cx="430886" cy="430886"/>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4" name="TextBox 13">
                <a:extLst>
                  <a:ext uri="{FF2B5EF4-FFF2-40B4-BE49-F238E27FC236}">
                    <a16:creationId xmlns:a16="http://schemas.microsoft.com/office/drawing/2014/main" xmlns="" id="{B5B436DB-E698-4918-BA3F-B0C25A4A7995}"/>
                  </a:ext>
                </a:extLst>
              </p:cNvPr>
              <p:cNvSpPr txBox="1"/>
              <p:nvPr/>
            </p:nvSpPr>
            <p:spPr>
              <a:xfrm>
                <a:off x="2034694" y="3722029"/>
                <a:ext cx="199748" cy="215444"/>
              </a:xfrm>
              <a:prstGeom prst="rect">
                <a:avLst/>
              </a:prstGeom>
              <a:noFill/>
            </p:spPr>
            <p:txBody>
              <a:bodyPr wrap="square" tIns="0" bIns="0" rtlCol="0" anchor="ctr">
                <a:spAutoFit/>
              </a:bodyPr>
              <a:lstStyle/>
              <a:p>
                <a:pPr algn="ctr"/>
                <a:r>
                  <a:rPr lang="en-US" altLang="ko-KR" sz="1400" b="1" dirty="0">
                    <a:solidFill>
                      <a:schemeClr val="bg1"/>
                    </a:solidFill>
                    <a:cs typeface="Arial" pitchFamily="34" charset="0"/>
                  </a:rPr>
                  <a:t>2</a:t>
                </a:r>
              </a:p>
            </p:txBody>
          </p:sp>
        </p:grpSp>
        <p:sp>
          <p:nvSpPr>
            <p:cNvPr id="15" name="TextBox 14">
              <a:extLst>
                <a:ext uri="{FF2B5EF4-FFF2-40B4-BE49-F238E27FC236}">
                  <a16:creationId xmlns:a16="http://schemas.microsoft.com/office/drawing/2014/main" xmlns="" id="{4EEE6A61-08AF-4145-989D-8D3A66C021E0}"/>
                </a:ext>
              </a:extLst>
            </p:cNvPr>
            <p:cNvSpPr txBox="1"/>
            <p:nvPr/>
          </p:nvSpPr>
          <p:spPr>
            <a:xfrm>
              <a:off x="1472043" y="4138022"/>
              <a:ext cx="3707599" cy="1015663"/>
            </a:xfrm>
            <a:prstGeom prst="rect">
              <a:avLst/>
            </a:prstGeom>
            <a:noFill/>
          </p:spPr>
          <p:txBody>
            <a:bodyPr wrap="square" rtlCol="0" anchor="ctr">
              <a:spAutoFit/>
            </a:bodyPr>
            <a:lstStyle/>
            <a:p>
              <a:pPr marL="171450" indent="-171450">
                <a:buFont typeface="Arial" panose="020B0604020202020204" pitchFamily="34" charset="0"/>
                <a:buChar char="•"/>
              </a:pPr>
              <a:r>
                <a:rPr lang="en-IN" sz="1200" dirty="0"/>
                <a:t>24/7 access control for the </a:t>
              </a:r>
              <a:r>
                <a:rPr lang="en-IN" sz="1200" dirty="0" smtClean="0"/>
                <a:t>user</a:t>
              </a:r>
            </a:p>
            <a:p>
              <a:pPr marL="171450" indent="-171450">
                <a:buFont typeface="Arial" panose="020B0604020202020204" pitchFamily="34" charset="0"/>
                <a:buChar char="•"/>
              </a:pPr>
              <a:r>
                <a:rPr lang="en-IN" sz="1200" dirty="0"/>
                <a:t>The attendance is managed using face recognition and biometric. .This system marks attendance from multiple locations with a cloud stored database</a:t>
              </a:r>
              <a:r>
                <a:rPr lang="en-IN" sz="1200" dirty="0" smtClean="0"/>
                <a:t> </a:t>
              </a:r>
              <a:endParaRPr lang="ko-KR" altLang="en-US" sz="1200" dirty="0">
                <a:solidFill>
                  <a:schemeClr val="tx1">
                    <a:lumMod val="75000"/>
                    <a:lumOff val="25000"/>
                  </a:schemeClr>
                </a:solidFill>
                <a:cs typeface="Arial" pitchFamily="34" charset="0"/>
              </a:endParaRPr>
            </a:p>
          </p:txBody>
        </p:sp>
        <p:grpSp>
          <p:nvGrpSpPr>
            <p:cNvPr id="16" name="그룹 87">
              <a:extLst>
                <a:ext uri="{FF2B5EF4-FFF2-40B4-BE49-F238E27FC236}">
                  <a16:creationId xmlns:a16="http://schemas.microsoft.com/office/drawing/2014/main" xmlns="" id="{4F17FB74-5BDB-40F4-A4FC-3E49594EF3C0}"/>
                </a:ext>
              </a:extLst>
            </p:cNvPr>
            <p:cNvGrpSpPr/>
            <p:nvPr/>
          </p:nvGrpSpPr>
          <p:grpSpPr>
            <a:xfrm>
              <a:off x="996886" y="4430412"/>
              <a:ext cx="430886" cy="430886"/>
              <a:chOff x="1919125" y="4598303"/>
              <a:chExt cx="430886" cy="430886"/>
            </a:xfrm>
          </p:grpSpPr>
          <p:sp>
            <p:nvSpPr>
              <p:cNvPr id="17" name="Oval 35">
                <a:extLst>
                  <a:ext uri="{FF2B5EF4-FFF2-40B4-BE49-F238E27FC236}">
                    <a16:creationId xmlns:a16="http://schemas.microsoft.com/office/drawing/2014/main" xmlns="" id="{1EC5CC1A-4C67-48C7-AFB0-E05D895FA69F}"/>
                  </a:ext>
                </a:extLst>
              </p:cNvPr>
              <p:cNvSpPr/>
              <p:nvPr/>
            </p:nvSpPr>
            <p:spPr>
              <a:xfrm>
                <a:off x="1919125" y="4598303"/>
                <a:ext cx="430886" cy="430886"/>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8" name="TextBox 17">
                <a:extLst>
                  <a:ext uri="{FF2B5EF4-FFF2-40B4-BE49-F238E27FC236}">
                    <a16:creationId xmlns:a16="http://schemas.microsoft.com/office/drawing/2014/main" xmlns="" id="{F70F9316-5F6F-42F6-90B9-074F6EF439E0}"/>
                  </a:ext>
                </a:extLst>
              </p:cNvPr>
              <p:cNvSpPr txBox="1"/>
              <p:nvPr/>
            </p:nvSpPr>
            <p:spPr>
              <a:xfrm>
                <a:off x="2034694" y="4706024"/>
                <a:ext cx="199748" cy="215444"/>
              </a:xfrm>
              <a:prstGeom prst="rect">
                <a:avLst/>
              </a:prstGeom>
              <a:noFill/>
            </p:spPr>
            <p:txBody>
              <a:bodyPr wrap="square" tIns="0" bIns="0" rtlCol="0" anchor="ctr">
                <a:spAutoFit/>
              </a:bodyPr>
              <a:lstStyle/>
              <a:p>
                <a:pPr algn="ctr"/>
                <a:r>
                  <a:rPr lang="en-US" altLang="ko-KR" sz="1400" b="1" dirty="0">
                    <a:solidFill>
                      <a:schemeClr val="bg1"/>
                    </a:solidFill>
                    <a:cs typeface="Arial" pitchFamily="34" charset="0"/>
                  </a:rPr>
                  <a:t>3</a:t>
                </a:r>
              </a:p>
            </p:txBody>
          </p:sp>
        </p:grpSp>
        <p:sp>
          <p:nvSpPr>
            <p:cNvPr id="19" name="TextBox 18">
              <a:extLst>
                <a:ext uri="{FF2B5EF4-FFF2-40B4-BE49-F238E27FC236}">
                  <a16:creationId xmlns:a16="http://schemas.microsoft.com/office/drawing/2014/main" xmlns="" id="{9C2B881E-BAC2-4C79-9A00-EA49B0EBBA07}"/>
                </a:ext>
              </a:extLst>
            </p:cNvPr>
            <p:cNvSpPr txBox="1"/>
            <p:nvPr/>
          </p:nvSpPr>
          <p:spPr>
            <a:xfrm>
              <a:off x="1472043" y="5304097"/>
              <a:ext cx="3707599" cy="1015663"/>
            </a:xfrm>
            <a:prstGeom prst="rect">
              <a:avLst/>
            </a:prstGeom>
            <a:noFill/>
          </p:spPr>
          <p:txBody>
            <a:bodyPr wrap="square" rtlCol="0" anchor="ctr">
              <a:spAutoFit/>
            </a:bodyPr>
            <a:lstStyle/>
            <a:p>
              <a:pPr marL="171450" indent="-171450">
                <a:buFont typeface="Arial" panose="020B0604020202020204" pitchFamily="34" charset="0"/>
                <a:buChar char="•"/>
              </a:pPr>
              <a:r>
                <a:rPr lang="en-IN" sz="1200" dirty="0"/>
                <a:t>automated notification </a:t>
              </a:r>
              <a:endParaRPr lang="en-IN" sz="1200" dirty="0" smtClean="0"/>
            </a:p>
            <a:p>
              <a:pPr marL="171450" indent="-171450">
                <a:buFont typeface="Arial" panose="020B0604020202020204" pitchFamily="34" charset="0"/>
                <a:buChar char="•"/>
              </a:pPr>
              <a:r>
                <a:rPr lang="en-IN" sz="1200" dirty="0"/>
                <a:t>Dynamic employee </a:t>
              </a:r>
              <a:r>
                <a:rPr lang="en-IN" sz="1200" dirty="0" smtClean="0"/>
                <a:t>scheduling</a:t>
              </a:r>
            </a:p>
            <a:p>
              <a:pPr marL="171450" indent="-171450">
                <a:buFont typeface="Arial" panose="020B0604020202020204" pitchFamily="34" charset="0"/>
                <a:buChar char="•"/>
              </a:pPr>
              <a:r>
                <a:rPr lang="en-US" sz="1200" dirty="0"/>
                <a:t>notifications for trainers and class instructors to help keep employees organized.</a:t>
              </a:r>
              <a:endParaRPr lang="en-IN" sz="1200" dirty="0"/>
            </a:p>
            <a:p>
              <a:pPr marL="171450" indent="-171450">
                <a:buFont typeface="Arial" panose="020B0604020202020204" pitchFamily="34" charset="0"/>
                <a:buChar char="•"/>
              </a:pPr>
              <a:endParaRPr lang="ko-KR" altLang="en-US" sz="1200" dirty="0">
                <a:solidFill>
                  <a:schemeClr val="tx1">
                    <a:lumMod val="75000"/>
                    <a:lumOff val="25000"/>
                  </a:schemeClr>
                </a:solidFill>
                <a:cs typeface="Arial" pitchFamily="34" charset="0"/>
              </a:endParaRPr>
            </a:p>
          </p:txBody>
        </p:sp>
        <p:grpSp>
          <p:nvGrpSpPr>
            <p:cNvPr id="20" name="그룹 88">
              <a:extLst>
                <a:ext uri="{FF2B5EF4-FFF2-40B4-BE49-F238E27FC236}">
                  <a16:creationId xmlns:a16="http://schemas.microsoft.com/office/drawing/2014/main" xmlns="" id="{A070E8E4-ADE6-46A6-BE4F-9F8B8E8DE078}"/>
                </a:ext>
              </a:extLst>
            </p:cNvPr>
            <p:cNvGrpSpPr/>
            <p:nvPr/>
          </p:nvGrpSpPr>
          <p:grpSpPr>
            <a:xfrm>
              <a:off x="996886" y="5304097"/>
              <a:ext cx="430886" cy="430886"/>
              <a:chOff x="1919125" y="5582298"/>
              <a:chExt cx="430886" cy="430886"/>
            </a:xfrm>
          </p:grpSpPr>
          <p:sp>
            <p:nvSpPr>
              <p:cNvPr id="21" name="Oval 39">
                <a:extLst>
                  <a:ext uri="{FF2B5EF4-FFF2-40B4-BE49-F238E27FC236}">
                    <a16:creationId xmlns:a16="http://schemas.microsoft.com/office/drawing/2014/main" xmlns="" id="{A83653D1-F556-45A4-8697-410E5EEABCE8}"/>
                  </a:ext>
                </a:extLst>
              </p:cNvPr>
              <p:cNvSpPr/>
              <p:nvPr/>
            </p:nvSpPr>
            <p:spPr>
              <a:xfrm>
                <a:off x="1919125" y="5582298"/>
                <a:ext cx="430886" cy="430886"/>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2" name="TextBox 21">
                <a:extLst>
                  <a:ext uri="{FF2B5EF4-FFF2-40B4-BE49-F238E27FC236}">
                    <a16:creationId xmlns:a16="http://schemas.microsoft.com/office/drawing/2014/main" xmlns="" id="{ED2DA740-8ED3-4931-AC80-BCB74CA23D04}"/>
                  </a:ext>
                </a:extLst>
              </p:cNvPr>
              <p:cNvSpPr txBox="1"/>
              <p:nvPr/>
            </p:nvSpPr>
            <p:spPr>
              <a:xfrm>
                <a:off x="2034694" y="5690019"/>
                <a:ext cx="199748" cy="215444"/>
              </a:xfrm>
              <a:prstGeom prst="rect">
                <a:avLst/>
              </a:prstGeom>
              <a:noFill/>
            </p:spPr>
            <p:txBody>
              <a:bodyPr wrap="square" tIns="0" bIns="0" rtlCol="0" anchor="ctr">
                <a:spAutoFit/>
              </a:bodyPr>
              <a:lstStyle/>
              <a:p>
                <a:pPr algn="ctr"/>
                <a:r>
                  <a:rPr lang="en-US" altLang="ko-KR" sz="1400" b="1" dirty="0">
                    <a:solidFill>
                      <a:schemeClr val="bg1"/>
                    </a:solidFill>
                    <a:cs typeface="Arial" pitchFamily="34" charset="0"/>
                  </a:rPr>
                  <a:t>4</a:t>
                </a:r>
              </a:p>
            </p:txBody>
          </p:sp>
        </p:grpSp>
      </p:grpSp>
    </p:spTree>
    <p:extLst>
      <p:ext uri="{BB962C8B-B14F-4D97-AF65-F5344CB8AC3E}">
        <p14:creationId xmlns:p14="http://schemas.microsoft.com/office/powerpoint/2010/main" val="382729606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D735F7F3-C1B5-4B60-A00A-4EB618DDFB5A}"/>
              </a:ext>
            </a:extLst>
          </p:cNvPr>
          <p:cNvSpPr>
            <a:spLocks noGrp="1"/>
          </p:cNvSpPr>
          <p:nvPr>
            <p:ph type="body" sz="quarter" idx="10"/>
          </p:nvPr>
        </p:nvSpPr>
        <p:spPr/>
        <p:txBody>
          <a:bodyPr/>
          <a:lstStyle/>
          <a:p>
            <a:r>
              <a:rPr lang="en-US" dirty="0" smtClean="0">
                <a:effectLst>
                  <a:outerShdw blurRad="38100" dist="38100" dir="2700000" algn="tl">
                    <a:srgbClr val="000000">
                      <a:alpha val="43137"/>
                    </a:srgbClr>
                  </a:outerShdw>
                </a:effectLst>
              </a:rPr>
              <a:t>FUTURE ENHANCEMENT</a:t>
            </a:r>
            <a:endParaRPr lang="en-US" dirty="0">
              <a:effectLst>
                <a:outerShdw blurRad="38100" dist="38100" dir="2700000" algn="tl">
                  <a:srgbClr val="000000">
                    <a:alpha val="43137"/>
                  </a:srgbClr>
                </a:outerShdw>
              </a:effectLst>
            </a:endParaRPr>
          </a:p>
        </p:txBody>
      </p:sp>
      <p:sp>
        <p:nvSpPr>
          <p:cNvPr id="3" name="Freeform 1">
            <a:extLst>
              <a:ext uri="{FF2B5EF4-FFF2-40B4-BE49-F238E27FC236}">
                <a16:creationId xmlns:a16="http://schemas.microsoft.com/office/drawing/2014/main" xmlns="" id="{1AE0EDFB-74E1-4B05-9D8E-541CE8E89586}"/>
              </a:ext>
            </a:extLst>
          </p:cNvPr>
          <p:cNvSpPr/>
          <p:nvPr/>
        </p:nvSpPr>
        <p:spPr>
          <a:xfrm>
            <a:off x="604400" y="2331106"/>
            <a:ext cx="10975349" cy="3094426"/>
          </a:xfrm>
          <a:custGeom>
            <a:avLst/>
            <a:gdLst>
              <a:gd name="connsiteX0" fmla="*/ 0 w 7344461"/>
              <a:gd name="connsiteY0" fmla="*/ 1843430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43430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43430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2472538 w 7344461"/>
              <a:gd name="connsiteY9" fmla="*/ 409651 h 3489350"/>
              <a:gd name="connsiteX10" fmla="*/ 3160166 w 7344461"/>
              <a:gd name="connsiteY10" fmla="*/ 14630 h 3489350"/>
              <a:gd name="connsiteX11" fmla="*/ 3803904 w 7344461"/>
              <a:gd name="connsiteY11" fmla="*/ 387705 h 3489350"/>
              <a:gd name="connsiteX12" fmla="*/ 4462272 w 7344461"/>
              <a:gd name="connsiteY12" fmla="*/ 0 h 3489350"/>
              <a:gd name="connsiteX13" fmla="*/ 5113325 w 7344461"/>
              <a:gd name="connsiteY13" fmla="*/ 475488 h 3489350"/>
              <a:gd name="connsiteX14" fmla="*/ 4096512 w 7344461"/>
              <a:gd name="connsiteY14" fmla="*/ 1821485 h 3489350"/>
              <a:gd name="connsiteX15" fmla="*/ 5479085 w 7344461"/>
              <a:gd name="connsiteY15" fmla="*/ 1836115 h 3489350"/>
              <a:gd name="connsiteX16" fmla="*/ 5698541 w 7344461"/>
              <a:gd name="connsiteY16" fmla="*/ 2179929 h 3489350"/>
              <a:gd name="connsiteX17" fmla="*/ 5888736 w 7344461"/>
              <a:gd name="connsiteY17" fmla="*/ 29261 h 3489350"/>
              <a:gd name="connsiteX18" fmla="*/ 6166714 w 7344461"/>
              <a:gd name="connsiteY18" fmla="*/ 3489350 h 3489350"/>
              <a:gd name="connsiteX19" fmla="*/ 6510528 w 7344461"/>
              <a:gd name="connsiteY19" fmla="*/ 1331366 h 3489350"/>
              <a:gd name="connsiteX20" fmla="*/ 6620256 w 7344461"/>
              <a:gd name="connsiteY20" fmla="*/ 1916582 h 3489350"/>
              <a:gd name="connsiteX21" fmla="*/ 7344461 w 7344461"/>
              <a:gd name="connsiteY21"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96512 w 7344461"/>
              <a:gd name="connsiteY15" fmla="*/ 1821485 h 3489350"/>
              <a:gd name="connsiteX16" fmla="*/ 5479085 w 7344461"/>
              <a:gd name="connsiteY16" fmla="*/ 1836115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36115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498920 w 7344461"/>
              <a:gd name="connsiteY17" fmla="*/ 1860327 h 3489350"/>
              <a:gd name="connsiteX18" fmla="*/ 5698541 w 7344461"/>
              <a:gd name="connsiteY18" fmla="*/ 2179929 h 3489350"/>
              <a:gd name="connsiteX19" fmla="*/ 5888736 w 7344461"/>
              <a:gd name="connsiteY19" fmla="*/ 29261 h 3489350"/>
              <a:gd name="connsiteX20" fmla="*/ 6166714 w 7344461"/>
              <a:gd name="connsiteY20" fmla="*/ 3489350 h 3489350"/>
              <a:gd name="connsiteX21" fmla="*/ 6510528 w 7344461"/>
              <a:gd name="connsiteY21" fmla="*/ 1331366 h 3489350"/>
              <a:gd name="connsiteX22" fmla="*/ 6620256 w 7344461"/>
              <a:gd name="connsiteY22" fmla="*/ 1916582 h 3489350"/>
              <a:gd name="connsiteX23" fmla="*/ 7344461 w 7344461"/>
              <a:gd name="connsiteY23"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498920 w 7344461"/>
              <a:gd name="connsiteY17" fmla="*/ 1860327 h 3489350"/>
              <a:gd name="connsiteX18" fmla="*/ 5698541 w 7344461"/>
              <a:gd name="connsiteY18" fmla="*/ 2179929 h 3489350"/>
              <a:gd name="connsiteX19" fmla="*/ 5888736 w 7344461"/>
              <a:gd name="connsiteY19" fmla="*/ 29261 h 3489350"/>
              <a:gd name="connsiteX20" fmla="*/ 6166714 w 7344461"/>
              <a:gd name="connsiteY20" fmla="*/ 3489350 h 3489350"/>
              <a:gd name="connsiteX21" fmla="*/ 6510528 w 7344461"/>
              <a:gd name="connsiteY21" fmla="*/ 1331366 h 3489350"/>
              <a:gd name="connsiteX22" fmla="*/ 6620256 w 7344461"/>
              <a:gd name="connsiteY22" fmla="*/ 1880006 h 3489350"/>
              <a:gd name="connsiteX23" fmla="*/ 7344461 w 7344461"/>
              <a:gd name="connsiteY23" fmla="*/ 1865376 h 3489350"/>
              <a:gd name="connsiteX0" fmla="*/ 0 w 7366407"/>
              <a:gd name="connsiteY0" fmla="*/ 1865375 h 3489350"/>
              <a:gd name="connsiteX1" fmla="*/ 885139 w 7366407"/>
              <a:gd name="connsiteY1" fmla="*/ 1858061 h 3489350"/>
              <a:gd name="connsiteX2" fmla="*/ 994867 w 7366407"/>
              <a:gd name="connsiteY2" fmla="*/ 1316736 h 3489350"/>
              <a:gd name="connsiteX3" fmla="*/ 1338682 w 7366407"/>
              <a:gd name="connsiteY3" fmla="*/ 3489350 h 3489350"/>
              <a:gd name="connsiteX4" fmla="*/ 1609344 w 7366407"/>
              <a:gd name="connsiteY4" fmla="*/ 43891 h 3489350"/>
              <a:gd name="connsiteX5" fmla="*/ 1799539 w 7366407"/>
              <a:gd name="connsiteY5" fmla="*/ 2216505 h 3489350"/>
              <a:gd name="connsiteX6" fmla="*/ 2011680 w 7366407"/>
              <a:gd name="connsiteY6" fmla="*/ 1872691 h 3489350"/>
              <a:gd name="connsiteX7" fmla="*/ 2038831 w 7366407"/>
              <a:gd name="connsiteY7" fmla="*/ 1838381 h 3489350"/>
              <a:gd name="connsiteX8" fmla="*/ 3518611 w 7366407"/>
              <a:gd name="connsiteY8" fmla="*/ 1843430 h 3489350"/>
              <a:gd name="connsiteX9" fmla="*/ 3501871 w 7366407"/>
              <a:gd name="connsiteY9" fmla="*/ 1845697 h 3489350"/>
              <a:gd name="connsiteX10" fmla="*/ 2472538 w 7366407"/>
              <a:gd name="connsiteY10" fmla="*/ 409651 h 3489350"/>
              <a:gd name="connsiteX11" fmla="*/ 3160166 w 7366407"/>
              <a:gd name="connsiteY11" fmla="*/ 14630 h 3489350"/>
              <a:gd name="connsiteX12" fmla="*/ 3803904 w 7366407"/>
              <a:gd name="connsiteY12" fmla="*/ 387705 h 3489350"/>
              <a:gd name="connsiteX13" fmla="*/ 4462272 w 7366407"/>
              <a:gd name="connsiteY13" fmla="*/ 0 h 3489350"/>
              <a:gd name="connsiteX14" fmla="*/ 5113325 w 7366407"/>
              <a:gd name="connsiteY14" fmla="*/ 475488 h 3489350"/>
              <a:gd name="connsiteX15" fmla="*/ 4089196 w 7366407"/>
              <a:gd name="connsiteY15" fmla="*/ 1843431 h 3489350"/>
              <a:gd name="connsiteX16" fmla="*/ 5479085 w 7366407"/>
              <a:gd name="connsiteY16" fmla="*/ 1865376 h 3489350"/>
              <a:gd name="connsiteX17" fmla="*/ 5498920 w 7366407"/>
              <a:gd name="connsiteY17" fmla="*/ 1860327 h 3489350"/>
              <a:gd name="connsiteX18" fmla="*/ 5698541 w 7366407"/>
              <a:gd name="connsiteY18" fmla="*/ 2179929 h 3489350"/>
              <a:gd name="connsiteX19" fmla="*/ 5888736 w 7366407"/>
              <a:gd name="connsiteY19" fmla="*/ 29261 h 3489350"/>
              <a:gd name="connsiteX20" fmla="*/ 6166714 w 7366407"/>
              <a:gd name="connsiteY20" fmla="*/ 3489350 h 3489350"/>
              <a:gd name="connsiteX21" fmla="*/ 6510528 w 7366407"/>
              <a:gd name="connsiteY21" fmla="*/ 1331366 h 3489350"/>
              <a:gd name="connsiteX22" fmla="*/ 6620256 w 7366407"/>
              <a:gd name="connsiteY22" fmla="*/ 1880006 h 3489350"/>
              <a:gd name="connsiteX23" fmla="*/ 7366407 w 7366407"/>
              <a:gd name="connsiteY23" fmla="*/ 1887322 h 3489350"/>
              <a:gd name="connsiteX0" fmla="*/ 0 w 7366407"/>
              <a:gd name="connsiteY0" fmla="*/ 1865375 h 3489350"/>
              <a:gd name="connsiteX1" fmla="*/ 885139 w 7366407"/>
              <a:gd name="connsiteY1" fmla="*/ 1858061 h 3489350"/>
              <a:gd name="connsiteX2" fmla="*/ 1009498 w 7366407"/>
              <a:gd name="connsiteY2" fmla="*/ 1228954 h 3489350"/>
              <a:gd name="connsiteX3" fmla="*/ 1338682 w 7366407"/>
              <a:gd name="connsiteY3" fmla="*/ 3489350 h 3489350"/>
              <a:gd name="connsiteX4" fmla="*/ 1609344 w 7366407"/>
              <a:gd name="connsiteY4" fmla="*/ 43891 h 3489350"/>
              <a:gd name="connsiteX5" fmla="*/ 1799539 w 7366407"/>
              <a:gd name="connsiteY5" fmla="*/ 2216505 h 3489350"/>
              <a:gd name="connsiteX6" fmla="*/ 2011680 w 7366407"/>
              <a:gd name="connsiteY6" fmla="*/ 1872691 h 3489350"/>
              <a:gd name="connsiteX7" fmla="*/ 2038831 w 7366407"/>
              <a:gd name="connsiteY7" fmla="*/ 1838381 h 3489350"/>
              <a:gd name="connsiteX8" fmla="*/ 3518611 w 7366407"/>
              <a:gd name="connsiteY8" fmla="*/ 1843430 h 3489350"/>
              <a:gd name="connsiteX9" fmla="*/ 3501871 w 7366407"/>
              <a:gd name="connsiteY9" fmla="*/ 1845697 h 3489350"/>
              <a:gd name="connsiteX10" fmla="*/ 2472538 w 7366407"/>
              <a:gd name="connsiteY10" fmla="*/ 409651 h 3489350"/>
              <a:gd name="connsiteX11" fmla="*/ 3160166 w 7366407"/>
              <a:gd name="connsiteY11" fmla="*/ 14630 h 3489350"/>
              <a:gd name="connsiteX12" fmla="*/ 3803904 w 7366407"/>
              <a:gd name="connsiteY12" fmla="*/ 387705 h 3489350"/>
              <a:gd name="connsiteX13" fmla="*/ 4462272 w 7366407"/>
              <a:gd name="connsiteY13" fmla="*/ 0 h 3489350"/>
              <a:gd name="connsiteX14" fmla="*/ 5113325 w 7366407"/>
              <a:gd name="connsiteY14" fmla="*/ 475488 h 3489350"/>
              <a:gd name="connsiteX15" fmla="*/ 4089196 w 7366407"/>
              <a:gd name="connsiteY15" fmla="*/ 1843431 h 3489350"/>
              <a:gd name="connsiteX16" fmla="*/ 5479085 w 7366407"/>
              <a:gd name="connsiteY16" fmla="*/ 1865376 h 3489350"/>
              <a:gd name="connsiteX17" fmla="*/ 5498920 w 7366407"/>
              <a:gd name="connsiteY17" fmla="*/ 1860327 h 3489350"/>
              <a:gd name="connsiteX18" fmla="*/ 5698541 w 7366407"/>
              <a:gd name="connsiteY18" fmla="*/ 2179929 h 3489350"/>
              <a:gd name="connsiteX19" fmla="*/ 5888736 w 7366407"/>
              <a:gd name="connsiteY19" fmla="*/ 29261 h 3489350"/>
              <a:gd name="connsiteX20" fmla="*/ 6166714 w 7366407"/>
              <a:gd name="connsiteY20" fmla="*/ 3489350 h 3489350"/>
              <a:gd name="connsiteX21" fmla="*/ 6510528 w 7366407"/>
              <a:gd name="connsiteY21" fmla="*/ 1331366 h 3489350"/>
              <a:gd name="connsiteX22" fmla="*/ 6620256 w 7366407"/>
              <a:gd name="connsiteY22" fmla="*/ 1880006 h 3489350"/>
              <a:gd name="connsiteX23" fmla="*/ 7366407 w 7366407"/>
              <a:gd name="connsiteY23" fmla="*/ 1887322 h 3489350"/>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609344 w 7366407"/>
              <a:gd name="connsiteY4" fmla="*/ 43891 h 3555187"/>
              <a:gd name="connsiteX5" fmla="*/ 1799539 w 7366407"/>
              <a:gd name="connsiteY5" fmla="*/ 2216505 h 3555187"/>
              <a:gd name="connsiteX6" fmla="*/ 2011680 w 7366407"/>
              <a:gd name="connsiteY6" fmla="*/ 1872691 h 3555187"/>
              <a:gd name="connsiteX7" fmla="*/ 2038831 w 7366407"/>
              <a:gd name="connsiteY7" fmla="*/ 1838381 h 3555187"/>
              <a:gd name="connsiteX8" fmla="*/ 3518611 w 7366407"/>
              <a:gd name="connsiteY8" fmla="*/ 1843430 h 3555187"/>
              <a:gd name="connsiteX9" fmla="*/ 3501871 w 7366407"/>
              <a:gd name="connsiteY9" fmla="*/ 1845697 h 3555187"/>
              <a:gd name="connsiteX10" fmla="*/ 2472538 w 7366407"/>
              <a:gd name="connsiteY10" fmla="*/ 409651 h 3555187"/>
              <a:gd name="connsiteX11" fmla="*/ 3160166 w 7366407"/>
              <a:gd name="connsiteY11" fmla="*/ 14630 h 3555187"/>
              <a:gd name="connsiteX12" fmla="*/ 3803904 w 7366407"/>
              <a:gd name="connsiteY12" fmla="*/ 387705 h 3555187"/>
              <a:gd name="connsiteX13" fmla="*/ 4462272 w 7366407"/>
              <a:gd name="connsiteY13" fmla="*/ 0 h 3555187"/>
              <a:gd name="connsiteX14" fmla="*/ 5113325 w 7366407"/>
              <a:gd name="connsiteY14" fmla="*/ 475488 h 3555187"/>
              <a:gd name="connsiteX15" fmla="*/ 4089196 w 7366407"/>
              <a:gd name="connsiteY15" fmla="*/ 1843431 h 3555187"/>
              <a:gd name="connsiteX16" fmla="*/ 5479085 w 7366407"/>
              <a:gd name="connsiteY16" fmla="*/ 1865376 h 3555187"/>
              <a:gd name="connsiteX17" fmla="*/ 5498920 w 7366407"/>
              <a:gd name="connsiteY17" fmla="*/ 1860327 h 3555187"/>
              <a:gd name="connsiteX18" fmla="*/ 5698541 w 7366407"/>
              <a:gd name="connsiteY18" fmla="*/ 2179929 h 3555187"/>
              <a:gd name="connsiteX19" fmla="*/ 5888736 w 7366407"/>
              <a:gd name="connsiteY19" fmla="*/ 29261 h 3555187"/>
              <a:gd name="connsiteX20" fmla="*/ 6166714 w 7366407"/>
              <a:gd name="connsiteY20" fmla="*/ 3489350 h 3555187"/>
              <a:gd name="connsiteX21" fmla="*/ 6510528 w 7366407"/>
              <a:gd name="connsiteY21" fmla="*/ 1331366 h 3555187"/>
              <a:gd name="connsiteX22" fmla="*/ 6620256 w 7366407"/>
              <a:gd name="connsiteY22" fmla="*/ 1880006 h 3555187"/>
              <a:gd name="connsiteX23" fmla="*/ 7366407 w 7366407"/>
              <a:gd name="connsiteY23"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11680 w 7366407"/>
              <a:gd name="connsiteY6" fmla="*/ 1872691 h 3555187"/>
              <a:gd name="connsiteX7" fmla="*/ 2038831 w 7366407"/>
              <a:gd name="connsiteY7" fmla="*/ 1838381 h 3555187"/>
              <a:gd name="connsiteX8" fmla="*/ 3518611 w 7366407"/>
              <a:gd name="connsiteY8" fmla="*/ 1843430 h 3555187"/>
              <a:gd name="connsiteX9" fmla="*/ 3501871 w 7366407"/>
              <a:gd name="connsiteY9" fmla="*/ 1845697 h 3555187"/>
              <a:gd name="connsiteX10" fmla="*/ 2472538 w 7366407"/>
              <a:gd name="connsiteY10" fmla="*/ 409651 h 3555187"/>
              <a:gd name="connsiteX11" fmla="*/ 3160166 w 7366407"/>
              <a:gd name="connsiteY11" fmla="*/ 14630 h 3555187"/>
              <a:gd name="connsiteX12" fmla="*/ 3803904 w 7366407"/>
              <a:gd name="connsiteY12" fmla="*/ 387705 h 3555187"/>
              <a:gd name="connsiteX13" fmla="*/ 4462272 w 7366407"/>
              <a:gd name="connsiteY13" fmla="*/ 0 h 3555187"/>
              <a:gd name="connsiteX14" fmla="*/ 5113325 w 7366407"/>
              <a:gd name="connsiteY14" fmla="*/ 475488 h 3555187"/>
              <a:gd name="connsiteX15" fmla="*/ 4089196 w 7366407"/>
              <a:gd name="connsiteY15" fmla="*/ 1843431 h 3555187"/>
              <a:gd name="connsiteX16" fmla="*/ 5479085 w 7366407"/>
              <a:gd name="connsiteY16" fmla="*/ 1865376 h 3555187"/>
              <a:gd name="connsiteX17" fmla="*/ 5498920 w 7366407"/>
              <a:gd name="connsiteY17" fmla="*/ 1860327 h 3555187"/>
              <a:gd name="connsiteX18" fmla="*/ 5698541 w 7366407"/>
              <a:gd name="connsiteY18" fmla="*/ 2179929 h 3555187"/>
              <a:gd name="connsiteX19" fmla="*/ 5888736 w 7366407"/>
              <a:gd name="connsiteY19" fmla="*/ 29261 h 3555187"/>
              <a:gd name="connsiteX20" fmla="*/ 6166714 w 7366407"/>
              <a:gd name="connsiteY20" fmla="*/ 3489350 h 3555187"/>
              <a:gd name="connsiteX21" fmla="*/ 6510528 w 7366407"/>
              <a:gd name="connsiteY21" fmla="*/ 1331366 h 3555187"/>
              <a:gd name="connsiteX22" fmla="*/ 6620256 w 7366407"/>
              <a:gd name="connsiteY22" fmla="*/ 1880006 h 3555187"/>
              <a:gd name="connsiteX23" fmla="*/ 7366407 w 7366407"/>
              <a:gd name="connsiteY23"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38831 w 7366407"/>
              <a:gd name="connsiteY6" fmla="*/ 1838381 h 3555187"/>
              <a:gd name="connsiteX7" fmla="*/ 3518611 w 7366407"/>
              <a:gd name="connsiteY7" fmla="*/ 1843430 h 3555187"/>
              <a:gd name="connsiteX8" fmla="*/ 3501871 w 7366407"/>
              <a:gd name="connsiteY8" fmla="*/ 1845697 h 3555187"/>
              <a:gd name="connsiteX9" fmla="*/ 2472538 w 7366407"/>
              <a:gd name="connsiteY9" fmla="*/ 409651 h 3555187"/>
              <a:gd name="connsiteX10" fmla="*/ 3160166 w 7366407"/>
              <a:gd name="connsiteY10" fmla="*/ 14630 h 3555187"/>
              <a:gd name="connsiteX11" fmla="*/ 3803904 w 7366407"/>
              <a:gd name="connsiteY11" fmla="*/ 387705 h 3555187"/>
              <a:gd name="connsiteX12" fmla="*/ 4462272 w 7366407"/>
              <a:gd name="connsiteY12" fmla="*/ 0 h 3555187"/>
              <a:gd name="connsiteX13" fmla="*/ 5113325 w 7366407"/>
              <a:gd name="connsiteY13" fmla="*/ 475488 h 3555187"/>
              <a:gd name="connsiteX14" fmla="*/ 4089196 w 7366407"/>
              <a:gd name="connsiteY14" fmla="*/ 1843431 h 3555187"/>
              <a:gd name="connsiteX15" fmla="*/ 5479085 w 7366407"/>
              <a:gd name="connsiteY15" fmla="*/ 1865376 h 3555187"/>
              <a:gd name="connsiteX16" fmla="*/ 5498920 w 7366407"/>
              <a:gd name="connsiteY16" fmla="*/ 1860327 h 3555187"/>
              <a:gd name="connsiteX17" fmla="*/ 5698541 w 7366407"/>
              <a:gd name="connsiteY17" fmla="*/ 2179929 h 3555187"/>
              <a:gd name="connsiteX18" fmla="*/ 5888736 w 7366407"/>
              <a:gd name="connsiteY18" fmla="*/ 29261 h 3555187"/>
              <a:gd name="connsiteX19" fmla="*/ 6166714 w 7366407"/>
              <a:gd name="connsiteY19" fmla="*/ 3489350 h 3555187"/>
              <a:gd name="connsiteX20" fmla="*/ 6510528 w 7366407"/>
              <a:gd name="connsiteY20" fmla="*/ 1331366 h 3555187"/>
              <a:gd name="connsiteX21" fmla="*/ 6620256 w 7366407"/>
              <a:gd name="connsiteY21" fmla="*/ 1880006 h 3555187"/>
              <a:gd name="connsiteX22" fmla="*/ 7366407 w 7366407"/>
              <a:gd name="connsiteY22"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38831 w 7366407"/>
              <a:gd name="connsiteY6" fmla="*/ 1838381 h 3555187"/>
              <a:gd name="connsiteX7" fmla="*/ 3518611 w 7366407"/>
              <a:gd name="connsiteY7" fmla="*/ 1843430 h 3555187"/>
              <a:gd name="connsiteX8" fmla="*/ 3501871 w 7366407"/>
              <a:gd name="connsiteY8" fmla="*/ 1845697 h 3555187"/>
              <a:gd name="connsiteX9" fmla="*/ 2472538 w 7366407"/>
              <a:gd name="connsiteY9" fmla="*/ 409651 h 3555187"/>
              <a:gd name="connsiteX10" fmla="*/ 3160166 w 7366407"/>
              <a:gd name="connsiteY10" fmla="*/ 14630 h 3555187"/>
              <a:gd name="connsiteX11" fmla="*/ 3803904 w 7366407"/>
              <a:gd name="connsiteY11" fmla="*/ 387705 h 3555187"/>
              <a:gd name="connsiteX12" fmla="*/ 4462272 w 7366407"/>
              <a:gd name="connsiteY12" fmla="*/ 0 h 3555187"/>
              <a:gd name="connsiteX13" fmla="*/ 5113325 w 7366407"/>
              <a:gd name="connsiteY13" fmla="*/ 475488 h 3555187"/>
              <a:gd name="connsiteX14" fmla="*/ 4089196 w 7366407"/>
              <a:gd name="connsiteY14" fmla="*/ 1843431 h 3555187"/>
              <a:gd name="connsiteX15" fmla="*/ 5479085 w 7366407"/>
              <a:gd name="connsiteY15" fmla="*/ 1865376 h 3555187"/>
              <a:gd name="connsiteX16" fmla="*/ 5498920 w 7366407"/>
              <a:gd name="connsiteY16" fmla="*/ 1860327 h 3555187"/>
              <a:gd name="connsiteX17" fmla="*/ 5793639 w 7366407"/>
              <a:gd name="connsiteY17" fmla="*/ 2238451 h 3555187"/>
              <a:gd name="connsiteX18" fmla="*/ 5888736 w 7366407"/>
              <a:gd name="connsiteY18" fmla="*/ 29261 h 3555187"/>
              <a:gd name="connsiteX19" fmla="*/ 6166714 w 7366407"/>
              <a:gd name="connsiteY19" fmla="*/ 3489350 h 3555187"/>
              <a:gd name="connsiteX20" fmla="*/ 6510528 w 7366407"/>
              <a:gd name="connsiteY20" fmla="*/ 1331366 h 3555187"/>
              <a:gd name="connsiteX21" fmla="*/ 6620256 w 7366407"/>
              <a:gd name="connsiteY21" fmla="*/ 1880006 h 3555187"/>
              <a:gd name="connsiteX22" fmla="*/ 7366407 w 7366407"/>
              <a:gd name="connsiteY22" fmla="*/ 1887322 h 3555187"/>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5976519 w 7366407"/>
              <a:gd name="connsiteY18" fmla="*/ 0 h 3562502"/>
              <a:gd name="connsiteX19" fmla="*/ 6166714 w 7366407"/>
              <a:gd name="connsiteY19" fmla="*/ 3496665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166714 w 7366407"/>
              <a:gd name="connsiteY19" fmla="*/ 3496665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61734 w 7366407"/>
              <a:gd name="connsiteY20" fmla="*/ 1265529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50745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1770 w 7366407"/>
              <a:gd name="connsiteY15" fmla="*/ 1880006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98920 w 7366407"/>
              <a:gd name="connsiteY15" fmla="*/ 1867642 h 3562502"/>
              <a:gd name="connsiteX16" fmla="*/ 5793639 w 7366407"/>
              <a:gd name="connsiteY16" fmla="*/ 2245766 h 3562502"/>
              <a:gd name="connsiteX17" fmla="*/ 6005780 w 7366407"/>
              <a:gd name="connsiteY17" fmla="*/ 0 h 3562502"/>
              <a:gd name="connsiteX18" fmla="*/ 6269127 w 7366407"/>
              <a:gd name="connsiteY18" fmla="*/ 3533241 h 3562502"/>
              <a:gd name="connsiteX19" fmla="*/ 6590995 w 7366407"/>
              <a:gd name="connsiteY19" fmla="*/ 1250899 h 3562502"/>
              <a:gd name="connsiteX20" fmla="*/ 6686093 w 7366407"/>
              <a:gd name="connsiteY20" fmla="*/ 1894636 h 3562502"/>
              <a:gd name="connsiteX21" fmla="*/ 7366407 w 7366407"/>
              <a:gd name="connsiteY21"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140402 w 7366407"/>
              <a:gd name="connsiteY14" fmla="*/ 1880007 h 3562502"/>
              <a:gd name="connsiteX15" fmla="*/ 5498920 w 7366407"/>
              <a:gd name="connsiteY15" fmla="*/ 1867642 h 3562502"/>
              <a:gd name="connsiteX16" fmla="*/ 5793639 w 7366407"/>
              <a:gd name="connsiteY16" fmla="*/ 2245766 h 3562502"/>
              <a:gd name="connsiteX17" fmla="*/ 6005780 w 7366407"/>
              <a:gd name="connsiteY17" fmla="*/ 0 h 3562502"/>
              <a:gd name="connsiteX18" fmla="*/ 6269127 w 7366407"/>
              <a:gd name="connsiteY18" fmla="*/ 3533241 h 3562502"/>
              <a:gd name="connsiteX19" fmla="*/ 6590995 w 7366407"/>
              <a:gd name="connsiteY19" fmla="*/ 1250899 h 3562502"/>
              <a:gd name="connsiteX20" fmla="*/ 6686093 w 7366407"/>
              <a:gd name="connsiteY20" fmla="*/ 1894636 h 3562502"/>
              <a:gd name="connsiteX21" fmla="*/ 7366407 w 7366407"/>
              <a:gd name="connsiteY21"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01871 w 7366407"/>
              <a:gd name="connsiteY7" fmla="*/ 1853012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20487 w 7366407"/>
              <a:gd name="connsiteY15" fmla="*/ 2238450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96902 h 3562502"/>
              <a:gd name="connsiteX15" fmla="*/ 5720487 w 7366407"/>
              <a:gd name="connsiteY15" fmla="*/ 2238450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60857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30905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30905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462272 w 7454190"/>
              <a:gd name="connsiteY11" fmla="*/ 872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9049317"/>
              <a:gd name="connsiteY0" fmla="*/ 1873451 h 3563263"/>
              <a:gd name="connsiteX1" fmla="*/ 907085 w 9049317"/>
              <a:gd name="connsiteY1" fmla="*/ 1866137 h 3563263"/>
              <a:gd name="connsiteX2" fmla="*/ 1009498 w 9049317"/>
              <a:gd name="connsiteY2" fmla="*/ 1237030 h 3563263"/>
              <a:gd name="connsiteX3" fmla="*/ 1294790 w 9049317"/>
              <a:gd name="connsiteY3" fmla="*/ 3563263 h 3563263"/>
              <a:gd name="connsiteX4" fmla="*/ 1587398 w 9049317"/>
              <a:gd name="connsiteY4" fmla="*/ 15391 h 3563263"/>
              <a:gd name="connsiteX5" fmla="*/ 1865376 w 9049317"/>
              <a:gd name="connsiteY5" fmla="*/ 2239211 h 3563263"/>
              <a:gd name="connsiteX6" fmla="*/ 2038831 w 9049317"/>
              <a:gd name="connsiteY6" fmla="*/ 1875718 h 3563263"/>
              <a:gd name="connsiteX7" fmla="*/ 3457980 w 9049317"/>
              <a:gd name="connsiteY7" fmla="*/ 1890349 h 3563263"/>
              <a:gd name="connsiteX8" fmla="*/ 2443277 w 9049317"/>
              <a:gd name="connsiteY8" fmla="*/ 490879 h 3563263"/>
              <a:gd name="connsiteX9" fmla="*/ 3043123 w 9049317"/>
              <a:gd name="connsiteY9" fmla="*/ 761 h 3563263"/>
              <a:gd name="connsiteX10" fmla="*/ 3803904 w 9049317"/>
              <a:gd name="connsiteY10" fmla="*/ 395781 h 3563263"/>
              <a:gd name="connsiteX11" fmla="*/ 4586631 w 9049317"/>
              <a:gd name="connsiteY11" fmla="*/ 22706 h 3563263"/>
              <a:gd name="connsiteX12" fmla="*/ 5171847 w 9049317"/>
              <a:gd name="connsiteY12" fmla="*/ 483564 h 3563263"/>
              <a:gd name="connsiteX13" fmla="*/ 4140402 w 9049317"/>
              <a:gd name="connsiteY13" fmla="*/ 1880768 h 3563263"/>
              <a:gd name="connsiteX14" fmla="*/ 5498920 w 9049317"/>
              <a:gd name="connsiteY14" fmla="*/ 1897663 h 3563263"/>
              <a:gd name="connsiteX15" fmla="*/ 5720487 w 9049317"/>
              <a:gd name="connsiteY15" fmla="*/ 2239211 h 3563263"/>
              <a:gd name="connsiteX16" fmla="*/ 6005780 w 9049317"/>
              <a:gd name="connsiteY16" fmla="*/ 761 h 3563263"/>
              <a:gd name="connsiteX17" fmla="*/ 6269127 w 9049317"/>
              <a:gd name="connsiteY17" fmla="*/ 3534002 h 3563263"/>
              <a:gd name="connsiteX18" fmla="*/ 6590995 w 9049317"/>
              <a:gd name="connsiteY18" fmla="*/ 1251660 h 3563263"/>
              <a:gd name="connsiteX19" fmla="*/ 6686093 w 9049317"/>
              <a:gd name="connsiteY19" fmla="*/ 1895397 h 3563263"/>
              <a:gd name="connsiteX20" fmla="*/ 9049317 w 9049317"/>
              <a:gd name="connsiteY20" fmla="*/ 1903256 h 3563263"/>
              <a:gd name="connsiteX0" fmla="*/ 0 w 9151469"/>
              <a:gd name="connsiteY0" fmla="*/ 1873451 h 3563263"/>
              <a:gd name="connsiteX1" fmla="*/ 907085 w 9151469"/>
              <a:gd name="connsiteY1" fmla="*/ 1866137 h 3563263"/>
              <a:gd name="connsiteX2" fmla="*/ 1009498 w 9151469"/>
              <a:gd name="connsiteY2" fmla="*/ 1237030 h 3563263"/>
              <a:gd name="connsiteX3" fmla="*/ 1294790 w 9151469"/>
              <a:gd name="connsiteY3" fmla="*/ 3563263 h 3563263"/>
              <a:gd name="connsiteX4" fmla="*/ 1587398 w 9151469"/>
              <a:gd name="connsiteY4" fmla="*/ 15391 h 3563263"/>
              <a:gd name="connsiteX5" fmla="*/ 1865376 w 9151469"/>
              <a:gd name="connsiteY5" fmla="*/ 2239211 h 3563263"/>
              <a:gd name="connsiteX6" fmla="*/ 2038831 w 9151469"/>
              <a:gd name="connsiteY6" fmla="*/ 1875718 h 3563263"/>
              <a:gd name="connsiteX7" fmla="*/ 3457980 w 9151469"/>
              <a:gd name="connsiteY7" fmla="*/ 1890349 h 3563263"/>
              <a:gd name="connsiteX8" fmla="*/ 2443277 w 9151469"/>
              <a:gd name="connsiteY8" fmla="*/ 490879 h 3563263"/>
              <a:gd name="connsiteX9" fmla="*/ 3043123 w 9151469"/>
              <a:gd name="connsiteY9" fmla="*/ 761 h 3563263"/>
              <a:gd name="connsiteX10" fmla="*/ 3803904 w 9151469"/>
              <a:gd name="connsiteY10" fmla="*/ 395781 h 3563263"/>
              <a:gd name="connsiteX11" fmla="*/ 4586631 w 9151469"/>
              <a:gd name="connsiteY11" fmla="*/ 22706 h 3563263"/>
              <a:gd name="connsiteX12" fmla="*/ 5171847 w 9151469"/>
              <a:gd name="connsiteY12" fmla="*/ 483564 h 3563263"/>
              <a:gd name="connsiteX13" fmla="*/ 4140402 w 9151469"/>
              <a:gd name="connsiteY13" fmla="*/ 1880768 h 3563263"/>
              <a:gd name="connsiteX14" fmla="*/ 5498920 w 9151469"/>
              <a:gd name="connsiteY14" fmla="*/ 1897663 h 3563263"/>
              <a:gd name="connsiteX15" fmla="*/ 5720487 w 9151469"/>
              <a:gd name="connsiteY15" fmla="*/ 2239211 h 3563263"/>
              <a:gd name="connsiteX16" fmla="*/ 6005780 w 9151469"/>
              <a:gd name="connsiteY16" fmla="*/ 761 h 3563263"/>
              <a:gd name="connsiteX17" fmla="*/ 6269127 w 9151469"/>
              <a:gd name="connsiteY17" fmla="*/ 3534002 h 3563263"/>
              <a:gd name="connsiteX18" fmla="*/ 6590995 w 9151469"/>
              <a:gd name="connsiteY18" fmla="*/ 1251660 h 3563263"/>
              <a:gd name="connsiteX19" fmla="*/ 6686093 w 9151469"/>
              <a:gd name="connsiteY19" fmla="*/ 1895397 h 3563263"/>
              <a:gd name="connsiteX20" fmla="*/ 9151469 w 9151469"/>
              <a:gd name="connsiteY20" fmla="*/ 1903256 h 3563263"/>
              <a:gd name="connsiteX0" fmla="*/ 0 w 9088607"/>
              <a:gd name="connsiteY0" fmla="*/ 1873451 h 3563263"/>
              <a:gd name="connsiteX1" fmla="*/ 907085 w 9088607"/>
              <a:gd name="connsiteY1" fmla="*/ 1866137 h 3563263"/>
              <a:gd name="connsiteX2" fmla="*/ 1009498 w 9088607"/>
              <a:gd name="connsiteY2" fmla="*/ 1237030 h 3563263"/>
              <a:gd name="connsiteX3" fmla="*/ 1294790 w 9088607"/>
              <a:gd name="connsiteY3" fmla="*/ 3563263 h 3563263"/>
              <a:gd name="connsiteX4" fmla="*/ 1587398 w 9088607"/>
              <a:gd name="connsiteY4" fmla="*/ 15391 h 3563263"/>
              <a:gd name="connsiteX5" fmla="*/ 1865376 w 9088607"/>
              <a:gd name="connsiteY5" fmla="*/ 2239211 h 3563263"/>
              <a:gd name="connsiteX6" fmla="*/ 2038831 w 9088607"/>
              <a:gd name="connsiteY6" fmla="*/ 1875718 h 3563263"/>
              <a:gd name="connsiteX7" fmla="*/ 3457980 w 9088607"/>
              <a:gd name="connsiteY7" fmla="*/ 1890349 h 3563263"/>
              <a:gd name="connsiteX8" fmla="*/ 2443277 w 9088607"/>
              <a:gd name="connsiteY8" fmla="*/ 490879 h 3563263"/>
              <a:gd name="connsiteX9" fmla="*/ 3043123 w 9088607"/>
              <a:gd name="connsiteY9" fmla="*/ 761 h 3563263"/>
              <a:gd name="connsiteX10" fmla="*/ 3803904 w 9088607"/>
              <a:gd name="connsiteY10" fmla="*/ 395781 h 3563263"/>
              <a:gd name="connsiteX11" fmla="*/ 4586631 w 9088607"/>
              <a:gd name="connsiteY11" fmla="*/ 22706 h 3563263"/>
              <a:gd name="connsiteX12" fmla="*/ 5171847 w 9088607"/>
              <a:gd name="connsiteY12" fmla="*/ 483564 h 3563263"/>
              <a:gd name="connsiteX13" fmla="*/ 4140402 w 9088607"/>
              <a:gd name="connsiteY13" fmla="*/ 1880768 h 3563263"/>
              <a:gd name="connsiteX14" fmla="*/ 5498920 w 9088607"/>
              <a:gd name="connsiteY14" fmla="*/ 1897663 h 3563263"/>
              <a:gd name="connsiteX15" fmla="*/ 5720487 w 9088607"/>
              <a:gd name="connsiteY15" fmla="*/ 2239211 h 3563263"/>
              <a:gd name="connsiteX16" fmla="*/ 6005780 w 9088607"/>
              <a:gd name="connsiteY16" fmla="*/ 761 h 3563263"/>
              <a:gd name="connsiteX17" fmla="*/ 6269127 w 9088607"/>
              <a:gd name="connsiteY17" fmla="*/ 3534002 h 3563263"/>
              <a:gd name="connsiteX18" fmla="*/ 6590995 w 9088607"/>
              <a:gd name="connsiteY18" fmla="*/ 1251660 h 3563263"/>
              <a:gd name="connsiteX19" fmla="*/ 6686093 w 9088607"/>
              <a:gd name="connsiteY19" fmla="*/ 1895397 h 3563263"/>
              <a:gd name="connsiteX20" fmla="*/ 9088607 w 9088607"/>
              <a:gd name="connsiteY20" fmla="*/ 1903256 h 3563263"/>
              <a:gd name="connsiteX0" fmla="*/ 0 w 10526578"/>
              <a:gd name="connsiteY0" fmla="*/ 1881309 h 3563263"/>
              <a:gd name="connsiteX1" fmla="*/ 2345056 w 10526578"/>
              <a:gd name="connsiteY1" fmla="*/ 1866137 h 3563263"/>
              <a:gd name="connsiteX2" fmla="*/ 2447469 w 10526578"/>
              <a:gd name="connsiteY2" fmla="*/ 1237030 h 3563263"/>
              <a:gd name="connsiteX3" fmla="*/ 2732761 w 10526578"/>
              <a:gd name="connsiteY3" fmla="*/ 3563263 h 3563263"/>
              <a:gd name="connsiteX4" fmla="*/ 3025369 w 10526578"/>
              <a:gd name="connsiteY4" fmla="*/ 15391 h 3563263"/>
              <a:gd name="connsiteX5" fmla="*/ 3303347 w 10526578"/>
              <a:gd name="connsiteY5" fmla="*/ 2239211 h 3563263"/>
              <a:gd name="connsiteX6" fmla="*/ 3476802 w 10526578"/>
              <a:gd name="connsiteY6" fmla="*/ 1875718 h 3563263"/>
              <a:gd name="connsiteX7" fmla="*/ 4895951 w 10526578"/>
              <a:gd name="connsiteY7" fmla="*/ 1890349 h 3563263"/>
              <a:gd name="connsiteX8" fmla="*/ 3881248 w 10526578"/>
              <a:gd name="connsiteY8" fmla="*/ 490879 h 3563263"/>
              <a:gd name="connsiteX9" fmla="*/ 4481094 w 10526578"/>
              <a:gd name="connsiteY9" fmla="*/ 761 h 3563263"/>
              <a:gd name="connsiteX10" fmla="*/ 5241875 w 10526578"/>
              <a:gd name="connsiteY10" fmla="*/ 395781 h 3563263"/>
              <a:gd name="connsiteX11" fmla="*/ 6024602 w 10526578"/>
              <a:gd name="connsiteY11" fmla="*/ 22706 h 3563263"/>
              <a:gd name="connsiteX12" fmla="*/ 6609818 w 10526578"/>
              <a:gd name="connsiteY12" fmla="*/ 483564 h 3563263"/>
              <a:gd name="connsiteX13" fmla="*/ 5578373 w 10526578"/>
              <a:gd name="connsiteY13" fmla="*/ 1880768 h 3563263"/>
              <a:gd name="connsiteX14" fmla="*/ 6936891 w 10526578"/>
              <a:gd name="connsiteY14" fmla="*/ 1897663 h 3563263"/>
              <a:gd name="connsiteX15" fmla="*/ 7158458 w 10526578"/>
              <a:gd name="connsiteY15" fmla="*/ 2239211 h 3563263"/>
              <a:gd name="connsiteX16" fmla="*/ 7443751 w 10526578"/>
              <a:gd name="connsiteY16" fmla="*/ 761 h 3563263"/>
              <a:gd name="connsiteX17" fmla="*/ 7707098 w 10526578"/>
              <a:gd name="connsiteY17" fmla="*/ 3534002 h 3563263"/>
              <a:gd name="connsiteX18" fmla="*/ 8028966 w 10526578"/>
              <a:gd name="connsiteY18" fmla="*/ 1251660 h 3563263"/>
              <a:gd name="connsiteX19" fmla="*/ 8124064 w 10526578"/>
              <a:gd name="connsiteY19" fmla="*/ 1895397 h 3563263"/>
              <a:gd name="connsiteX20" fmla="*/ 10526578 w 10526578"/>
              <a:gd name="connsiteY20" fmla="*/ 1903256 h 3563263"/>
              <a:gd name="connsiteX0" fmla="*/ 0 w 12297880"/>
              <a:gd name="connsiteY0" fmla="*/ 1881309 h 3563263"/>
              <a:gd name="connsiteX1" fmla="*/ 2345056 w 12297880"/>
              <a:gd name="connsiteY1" fmla="*/ 1866137 h 3563263"/>
              <a:gd name="connsiteX2" fmla="*/ 2447469 w 12297880"/>
              <a:gd name="connsiteY2" fmla="*/ 1237030 h 3563263"/>
              <a:gd name="connsiteX3" fmla="*/ 2732761 w 12297880"/>
              <a:gd name="connsiteY3" fmla="*/ 3563263 h 3563263"/>
              <a:gd name="connsiteX4" fmla="*/ 3025369 w 12297880"/>
              <a:gd name="connsiteY4" fmla="*/ 15391 h 3563263"/>
              <a:gd name="connsiteX5" fmla="*/ 3303347 w 12297880"/>
              <a:gd name="connsiteY5" fmla="*/ 2239211 h 3563263"/>
              <a:gd name="connsiteX6" fmla="*/ 3476802 w 12297880"/>
              <a:gd name="connsiteY6" fmla="*/ 1875718 h 3563263"/>
              <a:gd name="connsiteX7" fmla="*/ 4895951 w 12297880"/>
              <a:gd name="connsiteY7" fmla="*/ 1890349 h 3563263"/>
              <a:gd name="connsiteX8" fmla="*/ 3881248 w 12297880"/>
              <a:gd name="connsiteY8" fmla="*/ 490879 h 3563263"/>
              <a:gd name="connsiteX9" fmla="*/ 4481094 w 12297880"/>
              <a:gd name="connsiteY9" fmla="*/ 761 h 3563263"/>
              <a:gd name="connsiteX10" fmla="*/ 5241875 w 12297880"/>
              <a:gd name="connsiteY10" fmla="*/ 395781 h 3563263"/>
              <a:gd name="connsiteX11" fmla="*/ 6024602 w 12297880"/>
              <a:gd name="connsiteY11" fmla="*/ 22706 h 3563263"/>
              <a:gd name="connsiteX12" fmla="*/ 6609818 w 12297880"/>
              <a:gd name="connsiteY12" fmla="*/ 483564 h 3563263"/>
              <a:gd name="connsiteX13" fmla="*/ 5578373 w 12297880"/>
              <a:gd name="connsiteY13" fmla="*/ 1880768 h 3563263"/>
              <a:gd name="connsiteX14" fmla="*/ 6936891 w 12297880"/>
              <a:gd name="connsiteY14" fmla="*/ 1897663 h 3563263"/>
              <a:gd name="connsiteX15" fmla="*/ 7158458 w 12297880"/>
              <a:gd name="connsiteY15" fmla="*/ 2239211 h 3563263"/>
              <a:gd name="connsiteX16" fmla="*/ 7443751 w 12297880"/>
              <a:gd name="connsiteY16" fmla="*/ 761 h 3563263"/>
              <a:gd name="connsiteX17" fmla="*/ 7707098 w 12297880"/>
              <a:gd name="connsiteY17" fmla="*/ 3534002 h 3563263"/>
              <a:gd name="connsiteX18" fmla="*/ 8028966 w 12297880"/>
              <a:gd name="connsiteY18" fmla="*/ 1251660 h 3563263"/>
              <a:gd name="connsiteX19" fmla="*/ 8124064 w 12297880"/>
              <a:gd name="connsiteY19" fmla="*/ 1895397 h 3563263"/>
              <a:gd name="connsiteX20" fmla="*/ 12297880 w 12297880"/>
              <a:gd name="connsiteY20" fmla="*/ 186389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78373 w 12276608"/>
              <a:gd name="connsiteY13" fmla="*/ 1880768 h 3563263"/>
              <a:gd name="connsiteX14" fmla="*/ 6936891 w 12276608"/>
              <a:gd name="connsiteY14" fmla="*/ 1897663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24064 w 12276608"/>
              <a:gd name="connsiteY19" fmla="*/ 1895397 h 3563263"/>
              <a:gd name="connsiteX20" fmla="*/ 12276608 w 12276608"/>
              <a:gd name="connsiteY20" fmla="*/ 1839077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78373 w 12276608"/>
              <a:gd name="connsiteY13" fmla="*/ 1880768 h 3563263"/>
              <a:gd name="connsiteX14" fmla="*/ 6936891 w 12276608"/>
              <a:gd name="connsiteY14" fmla="*/ 1897663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24064 w 12276608"/>
              <a:gd name="connsiteY19" fmla="*/ 1895397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78373 w 12276608"/>
              <a:gd name="connsiteY13" fmla="*/ 1880768 h 3563263"/>
              <a:gd name="connsiteX14" fmla="*/ 6936891 w 12276608"/>
              <a:gd name="connsiteY14" fmla="*/ 1897663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78373 w 12276608"/>
              <a:gd name="connsiteY13" fmla="*/ 1880768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19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19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90349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54896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76802 w 12276608"/>
              <a:gd name="connsiteY6" fmla="*/ 1875718 h 3563263"/>
              <a:gd name="connsiteX7" fmla="*/ 4895951 w 12276608"/>
              <a:gd name="connsiteY7" fmla="*/ 1854896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83893 w 12276608"/>
              <a:gd name="connsiteY6" fmla="*/ 1840265 h 3563263"/>
              <a:gd name="connsiteX7" fmla="*/ 4895951 w 12276608"/>
              <a:gd name="connsiteY7" fmla="*/ 1854896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83894 w 12276608"/>
              <a:gd name="connsiteY6" fmla="*/ 1847355 h 3563263"/>
              <a:gd name="connsiteX7" fmla="*/ 4895951 w 12276608"/>
              <a:gd name="connsiteY7" fmla="*/ 1854896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03347 w 12276608"/>
              <a:gd name="connsiteY5" fmla="*/ 2239211 h 3563263"/>
              <a:gd name="connsiteX6" fmla="*/ 3483894 w 12276608"/>
              <a:gd name="connsiteY6" fmla="*/ 1847355 h 3563263"/>
              <a:gd name="connsiteX7" fmla="*/ 4895951 w 12276608"/>
              <a:gd name="connsiteY7" fmla="*/ 1851352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45056 w 12276608"/>
              <a:gd name="connsiteY1" fmla="*/ 1866137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45890 w 12276608"/>
              <a:gd name="connsiteY5" fmla="*/ 2239211 h 3563263"/>
              <a:gd name="connsiteX6" fmla="*/ 3483894 w 12276608"/>
              <a:gd name="connsiteY6" fmla="*/ 1847355 h 3563263"/>
              <a:gd name="connsiteX7" fmla="*/ 4895951 w 12276608"/>
              <a:gd name="connsiteY7" fmla="*/ 1851352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30875 w 12276608"/>
              <a:gd name="connsiteY1" fmla="*/ 1834230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45890 w 12276608"/>
              <a:gd name="connsiteY5" fmla="*/ 2239211 h 3563263"/>
              <a:gd name="connsiteX6" fmla="*/ 3483894 w 12276608"/>
              <a:gd name="connsiteY6" fmla="*/ 1847355 h 3563263"/>
              <a:gd name="connsiteX7" fmla="*/ 4895951 w 12276608"/>
              <a:gd name="connsiteY7" fmla="*/ 1851352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2276608"/>
              <a:gd name="connsiteY0" fmla="*/ 1881309 h 3563263"/>
              <a:gd name="connsiteX1" fmla="*/ 2330875 w 12276608"/>
              <a:gd name="connsiteY1" fmla="*/ 1844866 h 3563263"/>
              <a:gd name="connsiteX2" fmla="*/ 2447469 w 12276608"/>
              <a:gd name="connsiteY2" fmla="*/ 1237030 h 3563263"/>
              <a:gd name="connsiteX3" fmla="*/ 2732761 w 12276608"/>
              <a:gd name="connsiteY3" fmla="*/ 3563263 h 3563263"/>
              <a:gd name="connsiteX4" fmla="*/ 3025369 w 12276608"/>
              <a:gd name="connsiteY4" fmla="*/ 15391 h 3563263"/>
              <a:gd name="connsiteX5" fmla="*/ 3345890 w 12276608"/>
              <a:gd name="connsiteY5" fmla="*/ 2239211 h 3563263"/>
              <a:gd name="connsiteX6" fmla="*/ 3483894 w 12276608"/>
              <a:gd name="connsiteY6" fmla="*/ 1847355 h 3563263"/>
              <a:gd name="connsiteX7" fmla="*/ 4895951 w 12276608"/>
              <a:gd name="connsiteY7" fmla="*/ 1851352 h 3563263"/>
              <a:gd name="connsiteX8" fmla="*/ 3881248 w 12276608"/>
              <a:gd name="connsiteY8" fmla="*/ 490879 h 3563263"/>
              <a:gd name="connsiteX9" fmla="*/ 4481094 w 12276608"/>
              <a:gd name="connsiteY9" fmla="*/ 761 h 3563263"/>
              <a:gd name="connsiteX10" fmla="*/ 5241875 w 12276608"/>
              <a:gd name="connsiteY10" fmla="*/ 395781 h 3563263"/>
              <a:gd name="connsiteX11" fmla="*/ 6024602 w 12276608"/>
              <a:gd name="connsiteY11" fmla="*/ 22706 h 3563263"/>
              <a:gd name="connsiteX12" fmla="*/ 6609818 w 12276608"/>
              <a:gd name="connsiteY12" fmla="*/ 483564 h 3563263"/>
              <a:gd name="connsiteX13" fmla="*/ 5581920 w 12276608"/>
              <a:gd name="connsiteY13" fmla="*/ 1848861 h 3563263"/>
              <a:gd name="connsiteX14" fmla="*/ 6954618 w 12276608"/>
              <a:gd name="connsiteY14" fmla="*/ 1851575 h 3563263"/>
              <a:gd name="connsiteX15" fmla="*/ 7158458 w 12276608"/>
              <a:gd name="connsiteY15" fmla="*/ 2239211 h 3563263"/>
              <a:gd name="connsiteX16" fmla="*/ 7443751 w 12276608"/>
              <a:gd name="connsiteY16" fmla="*/ 761 h 3563263"/>
              <a:gd name="connsiteX17" fmla="*/ 7707098 w 12276608"/>
              <a:gd name="connsiteY17" fmla="*/ 3534002 h 3563263"/>
              <a:gd name="connsiteX18" fmla="*/ 8028966 w 12276608"/>
              <a:gd name="connsiteY18" fmla="*/ 1251660 h 3563263"/>
              <a:gd name="connsiteX19" fmla="*/ 8145337 w 12276608"/>
              <a:gd name="connsiteY19" fmla="*/ 1849308 h 3563263"/>
              <a:gd name="connsiteX20" fmla="*/ 12276608 w 12276608"/>
              <a:gd name="connsiteY20" fmla="*/ 1849713 h 3563263"/>
              <a:gd name="connsiteX0" fmla="*/ 0 w 14042146"/>
              <a:gd name="connsiteY0" fmla="*/ 1838766 h 3563263"/>
              <a:gd name="connsiteX1" fmla="*/ 4096413 w 14042146"/>
              <a:gd name="connsiteY1" fmla="*/ 1844866 h 3563263"/>
              <a:gd name="connsiteX2" fmla="*/ 4213007 w 14042146"/>
              <a:gd name="connsiteY2" fmla="*/ 1237030 h 3563263"/>
              <a:gd name="connsiteX3" fmla="*/ 4498299 w 14042146"/>
              <a:gd name="connsiteY3" fmla="*/ 3563263 h 3563263"/>
              <a:gd name="connsiteX4" fmla="*/ 4790907 w 14042146"/>
              <a:gd name="connsiteY4" fmla="*/ 15391 h 3563263"/>
              <a:gd name="connsiteX5" fmla="*/ 5111428 w 14042146"/>
              <a:gd name="connsiteY5" fmla="*/ 2239211 h 3563263"/>
              <a:gd name="connsiteX6" fmla="*/ 5249432 w 14042146"/>
              <a:gd name="connsiteY6" fmla="*/ 1847355 h 3563263"/>
              <a:gd name="connsiteX7" fmla="*/ 6661489 w 14042146"/>
              <a:gd name="connsiteY7" fmla="*/ 1851352 h 3563263"/>
              <a:gd name="connsiteX8" fmla="*/ 5646786 w 14042146"/>
              <a:gd name="connsiteY8" fmla="*/ 490879 h 3563263"/>
              <a:gd name="connsiteX9" fmla="*/ 6246632 w 14042146"/>
              <a:gd name="connsiteY9" fmla="*/ 761 h 3563263"/>
              <a:gd name="connsiteX10" fmla="*/ 7007413 w 14042146"/>
              <a:gd name="connsiteY10" fmla="*/ 395781 h 3563263"/>
              <a:gd name="connsiteX11" fmla="*/ 7790140 w 14042146"/>
              <a:gd name="connsiteY11" fmla="*/ 22706 h 3563263"/>
              <a:gd name="connsiteX12" fmla="*/ 8375356 w 14042146"/>
              <a:gd name="connsiteY12" fmla="*/ 483564 h 3563263"/>
              <a:gd name="connsiteX13" fmla="*/ 7347458 w 14042146"/>
              <a:gd name="connsiteY13" fmla="*/ 1848861 h 3563263"/>
              <a:gd name="connsiteX14" fmla="*/ 8720156 w 14042146"/>
              <a:gd name="connsiteY14" fmla="*/ 1851575 h 3563263"/>
              <a:gd name="connsiteX15" fmla="*/ 8923996 w 14042146"/>
              <a:gd name="connsiteY15" fmla="*/ 2239211 h 3563263"/>
              <a:gd name="connsiteX16" fmla="*/ 9209289 w 14042146"/>
              <a:gd name="connsiteY16" fmla="*/ 761 h 3563263"/>
              <a:gd name="connsiteX17" fmla="*/ 9472636 w 14042146"/>
              <a:gd name="connsiteY17" fmla="*/ 3534002 h 3563263"/>
              <a:gd name="connsiteX18" fmla="*/ 9794504 w 14042146"/>
              <a:gd name="connsiteY18" fmla="*/ 1251660 h 3563263"/>
              <a:gd name="connsiteX19" fmla="*/ 9910875 w 14042146"/>
              <a:gd name="connsiteY19" fmla="*/ 1849308 h 3563263"/>
              <a:gd name="connsiteX20" fmla="*/ 14042146 w 14042146"/>
              <a:gd name="connsiteY20" fmla="*/ 1849713 h 3563263"/>
              <a:gd name="connsiteX0" fmla="*/ 0 w 14042146"/>
              <a:gd name="connsiteY0" fmla="*/ 1849401 h 3563263"/>
              <a:gd name="connsiteX1" fmla="*/ 4096413 w 14042146"/>
              <a:gd name="connsiteY1" fmla="*/ 1844866 h 3563263"/>
              <a:gd name="connsiteX2" fmla="*/ 4213007 w 14042146"/>
              <a:gd name="connsiteY2" fmla="*/ 1237030 h 3563263"/>
              <a:gd name="connsiteX3" fmla="*/ 4498299 w 14042146"/>
              <a:gd name="connsiteY3" fmla="*/ 3563263 h 3563263"/>
              <a:gd name="connsiteX4" fmla="*/ 4790907 w 14042146"/>
              <a:gd name="connsiteY4" fmla="*/ 15391 h 3563263"/>
              <a:gd name="connsiteX5" fmla="*/ 5111428 w 14042146"/>
              <a:gd name="connsiteY5" fmla="*/ 2239211 h 3563263"/>
              <a:gd name="connsiteX6" fmla="*/ 5249432 w 14042146"/>
              <a:gd name="connsiteY6" fmla="*/ 1847355 h 3563263"/>
              <a:gd name="connsiteX7" fmla="*/ 6661489 w 14042146"/>
              <a:gd name="connsiteY7" fmla="*/ 1851352 h 3563263"/>
              <a:gd name="connsiteX8" fmla="*/ 5646786 w 14042146"/>
              <a:gd name="connsiteY8" fmla="*/ 490879 h 3563263"/>
              <a:gd name="connsiteX9" fmla="*/ 6246632 w 14042146"/>
              <a:gd name="connsiteY9" fmla="*/ 761 h 3563263"/>
              <a:gd name="connsiteX10" fmla="*/ 7007413 w 14042146"/>
              <a:gd name="connsiteY10" fmla="*/ 395781 h 3563263"/>
              <a:gd name="connsiteX11" fmla="*/ 7790140 w 14042146"/>
              <a:gd name="connsiteY11" fmla="*/ 22706 h 3563263"/>
              <a:gd name="connsiteX12" fmla="*/ 8375356 w 14042146"/>
              <a:gd name="connsiteY12" fmla="*/ 483564 h 3563263"/>
              <a:gd name="connsiteX13" fmla="*/ 7347458 w 14042146"/>
              <a:gd name="connsiteY13" fmla="*/ 1848861 h 3563263"/>
              <a:gd name="connsiteX14" fmla="*/ 8720156 w 14042146"/>
              <a:gd name="connsiteY14" fmla="*/ 1851575 h 3563263"/>
              <a:gd name="connsiteX15" fmla="*/ 8923996 w 14042146"/>
              <a:gd name="connsiteY15" fmla="*/ 2239211 h 3563263"/>
              <a:gd name="connsiteX16" fmla="*/ 9209289 w 14042146"/>
              <a:gd name="connsiteY16" fmla="*/ 761 h 3563263"/>
              <a:gd name="connsiteX17" fmla="*/ 9472636 w 14042146"/>
              <a:gd name="connsiteY17" fmla="*/ 3534002 h 3563263"/>
              <a:gd name="connsiteX18" fmla="*/ 9794504 w 14042146"/>
              <a:gd name="connsiteY18" fmla="*/ 1251660 h 3563263"/>
              <a:gd name="connsiteX19" fmla="*/ 9910875 w 14042146"/>
              <a:gd name="connsiteY19" fmla="*/ 1849308 h 3563263"/>
              <a:gd name="connsiteX20" fmla="*/ 14042146 w 14042146"/>
              <a:gd name="connsiteY20" fmla="*/ 1849713 h 3563263"/>
              <a:gd name="connsiteX0" fmla="*/ 0 w 13373090"/>
              <a:gd name="connsiteY0" fmla="*/ 1849401 h 3563263"/>
              <a:gd name="connsiteX1" fmla="*/ 3427357 w 13373090"/>
              <a:gd name="connsiteY1" fmla="*/ 1844866 h 3563263"/>
              <a:gd name="connsiteX2" fmla="*/ 3543951 w 13373090"/>
              <a:gd name="connsiteY2" fmla="*/ 1237030 h 3563263"/>
              <a:gd name="connsiteX3" fmla="*/ 3829243 w 13373090"/>
              <a:gd name="connsiteY3" fmla="*/ 3563263 h 3563263"/>
              <a:gd name="connsiteX4" fmla="*/ 4121851 w 13373090"/>
              <a:gd name="connsiteY4" fmla="*/ 15391 h 3563263"/>
              <a:gd name="connsiteX5" fmla="*/ 4442372 w 13373090"/>
              <a:gd name="connsiteY5" fmla="*/ 2239211 h 3563263"/>
              <a:gd name="connsiteX6" fmla="*/ 4580376 w 13373090"/>
              <a:gd name="connsiteY6" fmla="*/ 1847355 h 3563263"/>
              <a:gd name="connsiteX7" fmla="*/ 5992433 w 13373090"/>
              <a:gd name="connsiteY7" fmla="*/ 1851352 h 3563263"/>
              <a:gd name="connsiteX8" fmla="*/ 4977730 w 13373090"/>
              <a:gd name="connsiteY8" fmla="*/ 490879 h 3563263"/>
              <a:gd name="connsiteX9" fmla="*/ 5577576 w 13373090"/>
              <a:gd name="connsiteY9" fmla="*/ 761 h 3563263"/>
              <a:gd name="connsiteX10" fmla="*/ 6338357 w 13373090"/>
              <a:gd name="connsiteY10" fmla="*/ 395781 h 3563263"/>
              <a:gd name="connsiteX11" fmla="*/ 7121084 w 13373090"/>
              <a:gd name="connsiteY11" fmla="*/ 22706 h 3563263"/>
              <a:gd name="connsiteX12" fmla="*/ 7706300 w 13373090"/>
              <a:gd name="connsiteY12" fmla="*/ 483564 h 3563263"/>
              <a:gd name="connsiteX13" fmla="*/ 6678402 w 13373090"/>
              <a:gd name="connsiteY13" fmla="*/ 1848861 h 3563263"/>
              <a:gd name="connsiteX14" fmla="*/ 8051100 w 13373090"/>
              <a:gd name="connsiteY14" fmla="*/ 1851575 h 3563263"/>
              <a:gd name="connsiteX15" fmla="*/ 8254940 w 13373090"/>
              <a:gd name="connsiteY15" fmla="*/ 2239211 h 3563263"/>
              <a:gd name="connsiteX16" fmla="*/ 8540233 w 13373090"/>
              <a:gd name="connsiteY16" fmla="*/ 761 h 3563263"/>
              <a:gd name="connsiteX17" fmla="*/ 8803580 w 13373090"/>
              <a:gd name="connsiteY17" fmla="*/ 3534002 h 3563263"/>
              <a:gd name="connsiteX18" fmla="*/ 9125448 w 13373090"/>
              <a:gd name="connsiteY18" fmla="*/ 1251660 h 3563263"/>
              <a:gd name="connsiteX19" fmla="*/ 9241819 w 13373090"/>
              <a:gd name="connsiteY19" fmla="*/ 1849308 h 3563263"/>
              <a:gd name="connsiteX20" fmla="*/ 13373090 w 13373090"/>
              <a:gd name="connsiteY20" fmla="*/ 1849713 h 3563263"/>
              <a:gd name="connsiteX0" fmla="*/ 0 w 12638225"/>
              <a:gd name="connsiteY0" fmla="*/ 1849401 h 3563263"/>
              <a:gd name="connsiteX1" fmla="*/ 3427357 w 12638225"/>
              <a:gd name="connsiteY1" fmla="*/ 1844866 h 3563263"/>
              <a:gd name="connsiteX2" fmla="*/ 3543951 w 12638225"/>
              <a:gd name="connsiteY2" fmla="*/ 1237030 h 3563263"/>
              <a:gd name="connsiteX3" fmla="*/ 3829243 w 12638225"/>
              <a:gd name="connsiteY3" fmla="*/ 3563263 h 3563263"/>
              <a:gd name="connsiteX4" fmla="*/ 4121851 w 12638225"/>
              <a:gd name="connsiteY4" fmla="*/ 15391 h 3563263"/>
              <a:gd name="connsiteX5" fmla="*/ 4442372 w 12638225"/>
              <a:gd name="connsiteY5" fmla="*/ 2239211 h 3563263"/>
              <a:gd name="connsiteX6" fmla="*/ 4580376 w 12638225"/>
              <a:gd name="connsiteY6" fmla="*/ 1847355 h 3563263"/>
              <a:gd name="connsiteX7" fmla="*/ 5992433 w 12638225"/>
              <a:gd name="connsiteY7" fmla="*/ 1851352 h 3563263"/>
              <a:gd name="connsiteX8" fmla="*/ 4977730 w 12638225"/>
              <a:gd name="connsiteY8" fmla="*/ 490879 h 3563263"/>
              <a:gd name="connsiteX9" fmla="*/ 5577576 w 12638225"/>
              <a:gd name="connsiteY9" fmla="*/ 761 h 3563263"/>
              <a:gd name="connsiteX10" fmla="*/ 6338357 w 12638225"/>
              <a:gd name="connsiteY10" fmla="*/ 395781 h 3563263"/>
              <a:gd name="connsiteX11" fmla="*/ 7121084 w 12638225"/>
              <a:gd name="connsiteY11" fmla="*/ 22706 h 3563263"/>
              <a:gd name="connsiteX12" fmla="*/ 7706300 w 12638225"/>
              <a:gd name="connsiteY12" fmla="*/ 483564 h 3563263"/>
              <a:gd name="connsiteX13" fmla="*/ 6678402 w 12638225"/>
              <a:gd name="connsiteY13" fmla="*/ 1848861 h 3563263"/>
              <a:gd name="connsiteX14" fmla="*/ 8051100 w 12638225"/>
              <a:gd name="connsiteY14" fmla="*/ 1851575 h 3563263"/>
              <a:gd name="connsiteX15" fmla="*/ 8254940 w 12638225"/>
              <a:gd name="connsiteY15" fmla="*/ 2239211 h 3563263"/>
              <a:gd name="connsiteX16" fmla="*/ 8540233 w 12638225"/>
              <a:gd name="connsiteY16" fmla="*/ 761 h 3563263"/>
              <a:gd name="connsiteX17" fmla="*/ 8803580 w 12638225"/>
              <a:gd name="connsiteY17" fmla="*/ 3534002 h 3563263"/>
              <a:gd name="connsiteX18" fmla="*/ 9125448 w 12638225"/>
              <a:gd name="connsiteY18" fmla="*/ 1251660 h 3563263"/>
              <a:gd name="connsiteX19" fmla="*/ 9241819 w 12638225"/>
              <a:gd name="connsiteY19" fmla="*/ 1849308 h 3563263"/>
              <a:gd name="connsiteX20" fmla="*/ 12638225 w 12638225"/>
              <a:gd name="connsiteY20" fmla="*/ 1860682 h 356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38225" h="3563263">
                <a:moveTo>
                  <a:pt x="0" y="1849401"/>
                </a:moveTo>
                <a:lnTo>
                  <a:pt x="3427357" y="1844866"/>
                </a:lnTo>
                <a:lnTo>
                  <a:pt x="3543951" y="1237030"/>
                </a:lnTo>
                <a:lnTo>
                  <a:pt x="3829243" y="3563263"/>
                </a:lnTo>
                <a:lnTo>
                  <a:pt x="4121851" y="15391"/>
                </a:lnTo>
                <a:lnTo>
                  <a:pt x="4442372" y="2239211"/>
                </a:lnTo>
                <a:lnTo>
                  <a:pt x="4580376" y="1847355"/>
                </a:lnTo>
                <a:lnTo>
                  <a:pt x="5992433" y="1851352"/>
                </a:lnTo>
                <a:cubicBezTo>
                  <a:pt x="5685224" y="1427838"/>
                  <a:pt x="4991657" y="1208523"/>
                  <a:pt x="4977730" y="490879"/>
                </a:cubicBezTo>
                <a:cubicBezTo>
                  <a:pt x="4987482" y="183641"/>
                  <a:pt x="5297161" y="-13869"/>
                  <a:pt x="5577576" y="761"/>
                </a:cubicBezTo>
                <a:cubicBezTo>
                  <a:pt x="5879937" y="-6555"/>
                  <a:pt x="6138409" y="234847"/>
                  <a:pt x="6338357" y="395781"/>
                </a:cubicBezTo>
                <a:cubicBezTo>
                  <a:pt x="6550498" y="229970"/>
                  <a:pt x="6704119" y="20267"/>
                  <a:pt x="7121084" y="22706"/>
                </a:cubicBezTo>
                <a:cubicBezTo>
                  <a:pt x="7408816" y="12953"/>
                  <a:pt x="7696545" y="186080"/>
                  <a:pt x="7706300" y="483564"/>
                </a:cubicBezTo>
                <a:cubicBezTo>
                  <a:pt x="7706300" y="1212645"/>
                  <a:pt x="7036398" y="1404398"/>
                  <a:pt x="6678402" y="1848861"/>
                </a:cubicBezTo>
                <a:lnTo>
                  <a:pt x="8051100" y="1851575"/>
                </a:lnTo>
                <a:lnTo>
                  <a:pt x="8254940" y="2239211"/>
                </a:lnTo>
                <a:lnTo>
                  <a:pt x="8540233" y="761"/>
                </a:lnTo>
                <a:lnTo>
                  <a:pt x="8803580" y="3534002"/>
                </a:lnTo>
                <a:lnTo>
                  <a:pt x="9125448" y="1251660"/>
                </a:lnTo>
                <a:lnTo>
                  <a:pt x="9241819" y="1849308"/>
                </a:lnTo>
                <a:lnTo>
                  <a:pt x="12638225" y="1860682"/>
                </a:lnTo>
              </a:path>
            </a:pathLst>
          </a:custGeom>
          <a:ln w="1079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TextBox 4">
            <a:extLst>
              <a:ext uri="{FF2B5EF4-FFF2-40B4-BE49-F238E27FC236}">
                <a16:creationId xmlns:a16="http://schemas.microsoft.com/office/drawing/2014/main" xmlns="" id="{74DCDE70-0FDC-48CC-9A03-B2D269D640F0}"/>
              </a:ext>
            </a:extLst>
          </p:cNvPr>
          <p:cNvSpPr txBox="1"/>
          <p:nvPr/>
        </p:nvSpPr>
        <p:spPr>
          <a:xfrm>
            <a:off x="4532296" y="4472909"/>
            <a:ext cx="3096344" cy="1169551"/>
          </a:xfrm>
          <a:prstGeom prst="rect">
            <a:avLst/>
          </a:prstGeom>
          <a:noFill/>
        </p:spPr>
        <p:txBody>
          <a:bodyPr wrap="square" rtlCol="0">
            <a:spAutoFit/>
          </a:bodyPr>
          <a:lstStyle/>
          <a:p>
            <a:pPr lvl="0" algn="ctr"/>
            <a:r>
              <a:rPr lang="en-IN" sz="1400" b="1" dirty="0"/>
              <a:t>Virtual reality </a:t>
            </a:r>
            <a:r>
              <a:rPr lang="en-IN" sz="1400" dirty="0"/>
              <a:t>can be implemented that is a person interacting with three dimensional environment using electronic devices.</a:t>
            </a:r>
          </a:p>
          <a:p>
            <a:pPr algn="ctr"/>
            <a:r>
              <a:rPr lang="en-US" altLang="ko-KR" sz="1400" dirty="0" smtClean="0">
                <a:solidFill>
                  <a:schemeClr val="tx1">
                    <a:lumMod val="75000"/>
                    <a:lumOff val="25000"/>
                  </a:schemeClr>
                </a:solidFill>
                <a:cs typeface="Arial" pitchFamily="34" charset="0"/>
              </a:rPr>
              <a:t>. </a:t>
            </a:r>
            <a:endParaRPr lang="ko-KR" altLang="en-US" sz="1400" dirty="0">
              <a:solidFill>
                <a:schemeClr val="tx1">
                  <a:lumMod val="75000"/>
                  <a:lumOff val="25000"/>
                </a:schemeClr>
              </a:solidFill>
              <a:cs typeface="Arial" pitchFamily="34" charset="0"/>
            </a:endParaRPr>
          </a:p>
        </p:txBody>
      </p:sp>
      <p:grpSp>
        <p:nvGrpSpPr>
          <p:cNvPr id="7" name="Group 5">
            <a:extLst>
              <a:ext uri="{FF2B5EF4-FFF2-40B4-BE49-F238E27FC236}">
                <a16:creationId xmlns:a16="http://schemas.microsoft.com/office/drawing/2014/main" xmlns="" id="{C7F3A286-4EF6-4C7F-9D7E-8965F61A9890}"/>
              </a:ext>
            </a:extLst>
          </p:cNvPr>
          <p:cNvGrpSpPr/>
          <p:nvPr/>
        </p:nvGrpSpPr>
        <p:grpSpPr>
          <a:xfrm>
            <a:off x="3897398" y="1698097"/>
            <a:ext cx="576064" cy="576064"/>
            <a:chOff x="2363547" y="1405974"/>
            <a:chExt cx="576064" cy="576064"/>
          </a:xfrm>
        </p:grpSpPr>
        <p:sp>
          <p:nvSpPr>
            <p:cNvPr id="8" name="Oval 6">
              <a:extLst>
                <a:ext uri="{FF2B5EF4-FFF2-40B4-BE49-F238E27FC236}">
                  <a16:creationId xmlns:a16="http://schemas.microsoft.com/office/drawing/2014/main" xmlns="" id="{4C4C8596-98BB-49F1-B9CF-CF7DB0A4B5AB}"/>
                </a:ext>
              </a:extLst>
            </p:cNvPr>
            <p:cNvSpPr/>
            <p:nvPr/>
          </p:nvSpPr>
          <p:spPr>
            <a:xfrm>
              <a:off x="2363547" y="1405974"/>
              <a:ext cx="576064" cy="5760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Oval 7">
              <a:extLst>
                <a:ext uri="{FF2B5EF4-FFF2-40B4-BE49-F238E27FC236}">
                  <a16:creationId xmlns:a16="http://schemas.microsoft.com/office/drawing/2014/main" xmlns="" id="{17AEA354-5AED-4C49-8F48-25B499896822}"/>
                </a:ext>
              </a:extLst>
            </p:cNvPr>
            <p:cNvSpPr/>
            <p:nvPr/>
          </p:nvSpPr>
          <p:spPr>
            <a:xfrm>
              <a:off x="2439747" y="1482174"/>
              <a:ext cx="423664" cy="4236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Oval 8">
              <a:extLst>
                <a:ext uri="{FF2B5EF4-FFF2-40B4-BE49-F238E27FC236}">
                  <a16:creationId xmlns:a16="http://schemas.microsoft.com/office/drawing/2014/main" xmlns="" id="{AC39A369-0E51-463B-B732-74E9BDF8B8DA}"/>
                </a:ext>
              </a:extLst>
            </p:cNvPr>
            <p:cNvSpPr/>
            <p:nvPr/>
          </p:nvSpPr>
          <p:spPr>
            <a:xfrm>
              <a:off x="2515947" y="1558374"/>
              <a:ext cx="271264" cy="2712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TextBox 11">
            <a:extLst>
              <a:ext uri="{FF2B5EF4-FFF2-40B4-BE49-F238E27FC236}">
                <a16:creationId xmlns:a16="http://schemas.microsoft.com/office/drawing/2014/main" xmlns="" id="{333CEF4B-14CE-4BDE-9DA3-C59F15D5CA78}"/>
              </a:ext>
            </a:extLst>
          </p:cNvPr>
          <p:cNvSpPr txBox="1"/>
          <p:nvPr/>
        </p:nvSpPr>
        <p:spPr>
          <a:xfrm>
            <a:off x="1039620" y="1950445"/>
            <a:ext cx="2843468" cy="1015663"/>
          </a:xfrm>
          <a:prstGeom prst="rect">
            <a:avLst/>
          </a:prstGeom>
          <a:noFill/>
        </p:spPr>
        <p:txBody>
          <a:bodyPr wrap="square" rtlCol="0">
            <a:spAutoFit/>
          </a:bodyPr>
          <a:lstStyle/>
          <a:p>
            <a:pPr lvl="0" algn="r"/>
            <a:r>
              <a:rPr lang="en-IN" sz="1200" dirty="0"/>
              <a:t>This project can be modified at any time by adding any more features and can develop the databases with more new features.</a:t>
            </a:r>
          </a:p>
          <a:p>
            <a:pPr algn="r"/>
            <a:r>
              <a:rPr lang="en-US" altLang="ko-KR" sz="1200" dirty="0" smtClean="0">
                <a:solidFill>
                  <a:schemeClr val="tx1">
                    <a:lumMod val="75000"/>
                    <a:lumOff val="25000"/>
                  </a:schemeClr>
                </a:solidFill>
                <a:cs typeface="Arial" pitchFamily="34" charset="0"/>
              </a:rPr>
              <a:t>.</a:t>
            </a:r>
            <a:endParaRPr lang="ko-KR" altLang="en-US" sz="1200" dirty="0">
              <a:solidFill>
                <a:schemeClr val="tx1">
                  <a:lumMod val="75000"/>
                  <a:lumOff val="25000"/>
                </a:schemeClr>
              </a:solidFill>
              <a:cs typeface="Arial" pitchFamily="34" charset="0"/>
            </a:endParaRPr>
          </a:p>
        </p:txBody>
      </p:sp>
      <p:grpSp>
        <p:nvGrpSpPr>
          <p:cNvPr id="14" name="Group 24">
            <a:extLst>
              <a:ext uri="{FF2B5EF4-FFF2-40B4-BE49-F238E27FC236}">
                <a16:creationId xmlns:a16="http://schemas.microsoft.com/office/drawing/2014/main" xmlns="" id="{79961469-97BB-496C-B91D-66609A45EED1}"/>
              </a:ext>
            </a:extLst>
          </p:cNvPr>
          <p:cNvGrpSpPr/>
          <p:nvPr/>
        </p:nvGrpSpPr>
        <p:grpSpPr>
          <a:xfrm>
            <a:off x="771465" y="5089735"/>
            <a:ext cx="2843468" cy="1048024"/>
            <a:chOff x="803640" y="3362835"/>
            <a:chExt cx="2059657" cy="1048024"/>
          </a:xfrm>
        </p:grpSpPr>
        <p:sp>
          <p:nvSpPr>
            <p:cNvPr id="15" name="TextBox 14">
              <a:extLst>
                <a:ext uri="{FF2B5EF4-FFF2-40B4-BE49-F238E27FC236}">
                  <a16:creationId xmlns:a16="http://schemas.microsoft.com/office/drawing/2014/main" xmlns="" id="{F37F0869-CE29-4363-A68E-E17580F99B76}"/>
                </a:ext>
              </a:extLst>
            </p:cNvPr>
            <p:cNvSpPr txBox="1"/>
            <p:nvPr/>
          </p:nvSpPr>
          <p:spPr>
            <a:xfrm>
              <a:off x="803640" y="3579862"/>
              <a:ext cx="2059657" cy="830997"/>
            </a:xfrm>
            <a:prstGeom prst="rect">
              <a:avLst/>
            </a:prstGeom>
            <a:noFill/>
          </p:spPr>
          <p:txBody>
            <a:bodyPr wrap="square" rtlCol="0">
              <a:spAutoFit/>
            </a:bodyPr>
            <a:lstStyle/>
            <a:p>
              <a:pPr lvl="0" algn="r"/>
              <a:r>
                <a:rPr lang="en-IN" sz="1200" dirty="0"/>
                <a:t>Future work include video analysing of equipment and predict the life of the equipment’s.</a:t>
              </a:r>
            </a:p>
            <a:p>
              <a:pPr algn="r"/>
              <a:r>
                <a:rPr lang="en-US" altLang="ko-KR" sz="1200" dirty="0" smtClean="0">
                  <a:solidFill>
                    <a:schemeClr val="tx1">
                      <a:lumMod val="75000"/>
                      <a:lumOff val="25000"/>
                    </a:schemeClr>
                  </a:solidFill>
                  <a:cs typeface="Arial" pitchFamily="34" charset="0"/>
                </a:rPr>
                <a:t>.</a:t>
              </a:r>
              <a:endParaRPr lang="ko-KR" altLang="en-US" sz="1200" dirty="0">
                <a:solidFill>
                  <a:schemeClr val="tx1">
                    <a:lumMod val="75000"/>
                    <a:lumOff val="25000"/>
                  </a:schemeClr>
                </a:solidFill>
                <a:cs typeface="Arial" pitchFamily="34" charset="0"/>
              </a:endParaRPr>
            </a:p>
          </p:txBody>
        </p:sp>
        <p:sp>
          <p:nvSpPr>
            <p:cNvPr id="16" name="TextBox 15">
              <a:extLst>
                <a:ext uri="{FF2B5EF4-FFF2-40B4-BE49-F238E27FC236}">
                  <a16:creationId xmlns:a16="http://schemas.microsoft.com/office/drawing/2014/main" xmlns="" id="{7A0C459A-B140-4726-872B-049DFFFC34A4}"/>
                </a:ext>
              </a:extLst>
            </p:cNvPr>
            <p:cNvSpPr txBox="1"/>
            <p:nvPr/>
          </p:nvSpPr>
          <p:spPr>
            <a:xfrm>
              <a:off x="803640" y="3362835"/>
              <a:ext cx="2059657" cy="276999"/>
            </a:xfrm>
            <a:prstGeom prst="rect">
              <a:avLst/>
            </a:prstGeom>
            <a:noFill/>
          </p:spPr>
          <p:txBody>
            <a:bodyPr wrap="square" rtlCol="0">
              <a:spAutoFit/>
            </a:bodyPr>
            <a:lstStyle/>
            <a:p>
              <a:pPr algn="r"/>
              <a:endParaRPr lang="ko-KR" altLang="en-US" sz="1200" b="1" dirty="0">
                <a:solidFill>
                  <a:schemeClr val="tx1">
                    <a:lumMod val="75000"/>
                    <a:lumOff val="25000"/>
                  </a:schemeClr>
                </a:solidFill>
                <a:cs typeface="Arial" pitchFamily="34" charset="0"/>
              </a:endParaRPr>
            </a:p>
          </p:txBody>
        </p:sp>
      </p:grpSp>
      <p:grpSp>
        <p:nvGrpSpPr>
          <p:cNvPr id="17" name="Group 27">
            <a:extLst>
              <a:ext uri="{FF2B5EF4-FFF2-40B4-BE49-F238E27FC236}">
                <a16:creationId xmlns:a16="http://schemas.microsoft.com/office/drawing/2014/main" xmlns="" id="{98CB3B58-815C-44AB-AAD9-610E9C16B1AE}"/>
              </a:ext>
            </a:extLst>
          </p:cNvPr>
          <p:cNvGrpSpPr/>
          <p:nvPr/>
        </p:nvGrpSpPr>
        <p:grpSpPr>
          <a:xfrm>
            <a:off x="8368005" y="1733418"/>
            <a:ext cx="2843468" cy="863358"/>
            <a:chOff x="803640" y="3362835"/>
            <a:chExt cx="2059657" cy="863358"/>
          </a:xfrm>
        </p:grpSpPr>
        <p:sp>
          <p:nvSpPr>
            <p:cNvPr id="18" name="TextBox 17">
              <a:extLst>
                <a:ext uri="{FF2B5EF4-FFF2-40B4-BE49-F238E27FC236}">
                  <a16:creationId xmlns:a16="http://schemas.microsoft.com/office/drawing/2014/main" xmlns="" id="{ADF6A917-BBA2-4DDA-A870-DDAF2603E331}"/>
                </a:ext>
              </a:extLst>
            </p:cNvPr>
            <p:cNvSpPr txBox="1"/>
            <p:nvPr/>
          </p:nvSpPr>
          <p:spPr>
            <a:xfrm>
              <a:off x="803640" y="3579862"/>
              <a:ext cx="2059657" cy="646331"/>
            </a:xfrm>
            <a:prstGeom prst="rect">
              <a:avLst/>
            </a:prstGeom>
            <a:noFill/>
          </p:spPr>
          <p:txBody>
            <a:bodyPr wrap="square" rtlCol="0">
              <a:spAutoFit/>
            </a:bodyPr>
            <a:lstStyle/>
            <a:p>
              <a:pPr lvl="0"/>
              <a:r>
                <a:rPr lang="en-IN" sz="1200" dirty="0"/>
                <a:t>Can make more accessible and friendly for user with adding technologies using IOTs, Robots etc. </a:t>
              </a:r>
            </a:p>
          </p:txBody>
        </p:sp>
        <p:sp>
          <p:nvSpPr>
            <p:cNvPr id="19" name="TextBox 18">
              <a:extLst>
                <a:ext uri="{FF2B5EF4-FFF2-40B4-BE49-F238E27FC236}">
                  <a16:creationId xmlns:a16="http://schemas.microsoft.com/office/drawing/2014/main" xmlns="" id="{CB69656E-91E7-4EBC-9288-593F68399147}"/>
                </a:ext>
              </a:extLst>
            </p:cNvPr>
            <p:cNvSpPr txBox="1"/>
            <p:nvPr/>
          </p:nvSpPr>
          <p:spPr>
            <a:xfrm>
              <a:off x="803640" y="3362835"/>
              <a:ext cx="2059657" cy="276999"/>
            </a:xfrm>
            <a:prstGeom prst="rect">
              <a:avLst/>
            </a:prstGeom>
            <a:noFill/>
          </p:spPr>
          <p:txBody>
            <a:bodyPr wrap="square" rtlCol="0">
              <a:spAutoFit/>
            </a:bodyPr>
            <a:lstStyle/>
            <a:p>
              <a:endParaRPr lang="ko-KR" altLang="en-US" sz="1200" b="1" dirty="0">
                <a:solidFill>
                  <a:schemeClr val="tx1">
                    <a:lumMod val="75000"/>
                    <a:lumOff val="25000"/>
                  </a:schemeClr>
                </a:solidFill>
                <a:cs typeface="Arial" pitchFamily="34" charset="0"/>
              </a:endParaRPr>
            </a:p>
          </p:txBody>
        </p:sp>
      </p:grpSp>
      <p:grpSp>
        <p:nvGrpSpPr>
          <p:cNvPr id="23" name="Group 5">
            <a:extLst>
              <a:ext uri="{FF2B5EF4-FFF2-40B4-BE49-F238E27FC236}">
                <a16:creationId xmlns:a16="http://schemas.microsoft.com/office/drawing/2014/main" xmlns="" id="{E856E87C-3547-4711-8201-3FF6707E2242}"/>
              </a:ext>
            </a:extLst>
          </p:cNvPr>
          <p:cNvGrpSpPr/>
          <p:nvPr/>
        </p:nvGrpSpPr>
        <p:grpSpPr>
          <a:xfrm>
            <a:off x="7716837" y="1698097"/>
            <a:ext cx="576064" cy="576064"/>
            <a:chOff x="2363547" y="1405974"/>
            <a:chExt cx="576064" cy="576064"/>
          </a:xfrm>
        </p:grpSpPr>
        <p:sp>
          <p:nvSpPr>
            <p:cNvPr id="24" name="Oval 6">
              <a:extLst>
                <a:ext uri="{FF2B5EF4-FFF2-40B4-BE49-F238E27FC236}">
                  <a16:creationId xmlns:a16="http://schemas.microsoft.com/office/drawing/2014/main" xmlns="" id="{449D1BEC-E045-4658-A7D1-9E62DDF76043}"/>
                </a:ext>
              </a:extLst>
            </p:cNvPr>
            <p:cNvSpPr/>
            <p:nvPr/>
          </p:nvSpPr>
          <p:spPr>
            <a:xfrm>
              <a:off x="2363547" y="1405974"/>
              <a:ext cx="576064" cy="5760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Oval 7">
              <a:extLst>
                <a:ext uri="{FF2B5EF4-FFF2-40B4-BE49-F238E27FC236}">
                  <a16:creationId xmlns:a16="http://schemas.microsoft.com/office/drawing/2014/main" xmlns="" id="{4E8EFCC9-37F6-4FCE-8F41-440AB7854272}"/>
                </a:ext>
              </a:extLst>
            </p:cNvPr>
            <p:cNvSpPr/>
            <p:nvPr/>
          </p:nvSpPr>
          <p:spPr>
            <a:xfrm>
              <a:off x="2439747" y="1482174"/>
              <a:ext cx="423664" cy="4236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Oval 8">
              <a:extLst>
                <a:ext uri="{FF2B5EF4-FFF2-40B4-BE49-F238E27FC236}">
                  <a16:creationId xmlns:a16="http://schemas.microsoft.com/office/drawing/2014/main" xmlns="" id="{5E2F0B94-36B6-4321-A15A-6A3EE2EA9B89}"/>
                </a:ext>
              </a:extLst>
            </p:cNvPr>
            <p:cNvSpPr/>
            <p:nvPr/>
          </p:nvSpPr>
          <p:spPr>
            <a:xfrm>
              <a:off x="2515947" y="1558374"/>
              <a:ext cx="271264" cy="2712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7" name="Group 5">
            <a:extLst>
              <a:ext uri="{FF2B5EF4-FFF2-40B4-BE49-F238E27FC236}">
                <a16:creationId xmlns:a16="http://schemas.microsoft.com/office/drawing/2014/main" xmlns="" id="{A24FAB02-471C-43F4-A6E9-FC80DA0CD46D}"/>
              </a:ext>
            </a:extLst>
          </p:cNvPr>
          <p:cNvGrpSpPr/>
          <p:nvPr/>
        </p:nvGrpSpPr>
        <p:grpSpPr>
          <a:xfrm>
            <a:off x="3628090" y="5491162"/>
            <a:ext cx="576064" cy="576064"/>
            <a:chOff x="2363547" y="1405974"/>
            <a:chExt cx="576064" cy="576064"/>
          </a:xfrm>
        </p:grpSpPr>
        <p:sp>
          <p:nvSpPr>
            <p:cNvPr id="28" name="Oval 6">
              <a:extLst>
                <a:ext uri="{FF2B5EF4-FFF2-40B4-BE49-F238E27FC236}">
                  <a16:creationId xmlns:a16="http://schemas.microsoft.com/office/drawing/2014/main" xmlns="" id="{FDFA1003-C586-40BB-B25B-431019343F01}"/>
                </a:ext>
              </a:extLst>
            </p:cNvPr>
            <p:cNvSpPr/>
            <p:nvPr/>
          </p:nvSpPr>
          <p:spPr>
            <a:xfrm>
              <a:off x="2363547" y="1405974"/>
              <a:ext cx="576064" cy="5760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Oval 7">
              <a:extLst>
                <a:ext uri="{FF2B5EF4-FFF2-40B4-BE49-F238E27FC236}">
                  <a16:creationId xmlns:a16="http://schemas.microsoft.com/office/drawing/2014/main" xmlns="" id="{78545D4C-1872-43B8-ADB5-4863F5E279FF}"/>
                </a:ext>
              </a:extLst>
            </p:cNvPr>
            <p:cNvSpPr/>
            <p:nvPr/>
          </p:nvSpPr>
          <p:spPr>
            <a:xfrm>
              <a:off x="2439747" y="1482174"/>
              <a:ext cx="423664" cy="4236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Oval 8">
              <a:extLst>
                <a:ext uri="{FF2B5EF4-FFF2-40B4-BE49-F238E27FC236}">
                  <a16:creationId xmlns:a16="http://schemas.microsoft.com/office/drawing/2014/main" xmlns="" id="{1B426F4B-1A9C-4F15-BFA0-037EA19578F7}"/>
                </a:ext>
              </a:extLst>
            </p:cNvPr>
            <p:cNvSpPr/>
            <p:nvPr/>
          </p:nvSpPr>
          <p:spPr>
            <a:xfrm>
              <a:off x="2515947" y="1558374"/>
              <a:ext cx="271264" cy="2712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1" name="Group 5">
            <a:extLst>
              <a:ext uri="{FF2B5EF4-FFF2-40B4-BE49-F238E27FC236}">
                <a16:creationId xmlns:a16="http://schemas.microsoft.com/office/drawing/2014/main" xmlns="" id="{648AF9C8-9208-4625-B90B-44FCA0F66037}"/>
              </a:ext>
            </a:extLst>
          </p:cNvPr>
          <p:cNvGrpSpPr/>
          <p:nvPr/>
        </p:nvGrpSpPr>
        <p:grpSpPr>
          <a:xfrm>
            <a:off x="7977210" y="5491162"/>
            <a:ext cx="576064" cy="576064"/>
            <a:chOff x="2363547" y="1405974"/>
            <a:chExt cx="576064" cy="576064"/>
          </a:xfrm>
        </p:grpSpPr>
        <p:sp>
          <p:nvSpPr>
            <p:cNvPr id="32" name="Oval 6">
              <a:extLst>
                <a:ext uri="{FF2B5EF4-FFF2-40B4-BE49-F238E27FC236}">
                  <a16:creationId xmlns:a16="http://schemas.microsoft.com/office/drawing/2014/main" xmlns="" id="{A264C081-A014-460F-8515-11597A945044}"/>
                </a:ext>
              </a:extLst>
            </p:cNvPr>
            <p:cNvSpPr/>
            <p:nvPr/>
          </p:nvSpPr>
          <p:spPr>
            <a:xfrm>
              <a:off x="2363547" y="1405974"/>
              <a:ext cx="576064" cy="5760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Oval 7">
              <a:extLst>
                <a:ext uri="{FF2B5EF4-FFF2-40B4-BE49-F238E27FC236}">
                  <a16:creationId xmlns:a16="http://schemas.microsoft.com/office/drawing/2014/main" xmlns="" id="{619E71E2-2EC6-427A-83D0-33CC9CA21E67}"/>
                </a:ext>
              </a:extLst>
            </p:cNvPr>
            <p:cNvSpPr/>
            <p:nvPr/>
          </p:nvSpPr>
          <p:spPr>
            <a:xfrm>
              <a:off x="2439747" y="1482174"/>
              <a:ext cx="423664" cy="423664"/>
            </a:xfrm>
            <a:prstGeom prst="ellipse">
              <a:avLst/>
            </a:pr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Oval 8">
              <a:extLst>
                <a:ext uri="{FF2B5EF4-FFF2-40B4-BE49-F238E27FC236}">
                  <a16:creationId xmlns:a16="http://schemas.microsoft.com/office/drawing/2014/main" xmlns="" id="{982CA15B-F32D-4AF3-B22B-329C3838541A}"/>
                </a:ext>
              </a:extLst>
            </p:cNvPr>
            <p:cNvSpPr/>
            <p:nvPr/>
          </p:nvSpPr>
          <p:spPr>
            <a:xfrm>
              <a:off x="2515947" y="1558374"/>
              <a:ext cx="271264" cy="2712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5" name="Group 5">
            <a:extLst>
              <a:ext uri="{FF2B5EF4-FFF2-40B4-BE49-F238E27FC236}">
                <a16:creationId xmlns:a16="http://schemas.microsoft.com/office/drawing/2014/main" xmlns="" id="{9276FEAE-EE2B-4789-BBC2-C6E1576CBF85}"/>
              </a:ext>
            </a:extLst>
          </p:cNvPr>
          <p:cNvGrpSpPr/>
          <p:nvPr/>
        </p:nvGrpSpPr>
        <p:grpSpPr>
          <a:xfrm>
            <a:off x="1069073" y="2737029"/>
            <a:ext cx="1057055" cy="2431582"/>
            <a:chOff x="1850723" y="2709068"/>
            <a:chExt cx="432166" cy="994128"/>
          </a:xfrm>
        </p:grpSpPr>
        <p:sp>
          <p:nvSpPr>
            <p:cNvPr id="36" name="Freeform 173">
              <a:extLst>
                <a:ext uri="{FF2B5EF4-FFF2-40B4-BE49-F238E27FC236}">
                  <a16:creationId xmlns:a16="http://schemas.microsoft.com/office/drawing/2014/main" xmlns="" id="{5D0BF942-974B-4966-9738-0832BC0C4506}"/>
                </a:ext>
              </a:extLst>
            </p:cNvPr>
            <p:cNvSpPr>
              <a:spLocks/>
            </p:cNvSpPr>
            <p:nvPr/>
          </p:nvSpPr>
          <p:spPr bwMode="auto">
            <a:xfrm>
              <a:off x="1888057" y="3049460"/>
              <a:ext cx="87313" cy="292100"/>
            </a:xfrm>
            <a:custGeom>
              <a:avLst/>
              <a:gdLst>
                <a:gd name="T0" fmla="*/ 169 w 169"/>
                <a:gd name="T1" fmla="*/ 485 h 569"/>
                <a:gd name="T2" fmla="*/ 84 w 169"/>
                <a:gd name="T3" fmla="*/ 569 h 569"/>
                <a:gd name="T4" fmla="*/ 0 w 169"/>
                <a:gd name="T5" fmla="*/ 485 h 569"/>
                <a:gd name="T6" fmla="*/ 0 w 169"/>
                <a:gd name="T7" fmla="*/ 85 h 569"/>
                <a:gd name="T8" fmla="*/ 84 w 169"/>
                <a:gd name="T9" fmla="*/ 0 h 569"/>
                <a:gd name="T10" fmla="*/ 169 w 169"/>
                <a:gd name="T11" fmla="*/ 85 h 569"/>
                <a:gd name="T12" fmla="*/ 169 w 169"/>
                <a:gd name="T13" fmla="*/ 485 h 569"/>
              </a:gdLst>
              <a:ahLst/>
              <a:cxnLst>
                <a:cxn ang="0">
                  <a:pos x="T0" y="T1"/>
                </a:cxn>
                <a:cxn ang="0">
                  <a:pos x="T2" y="T3"/>
                </a:cxn>
                <a:cxn ang="0">
                  <a:pos x="T4" y="T5"/>
                </a:cxn>
                <a:cxn ang="0">
                  <a:pos x="T6" y="T7"/>
                </a:cxn>
                <a:cxn ang="0">
                  <a:pos x="T8" y="T9"/>
                </a:cxn>
                <a:cxn ang="0">
                  <a:pos x="T10" y="T11"/>
                </a:cxn>
                <a:cxn ang="0">
                  <a:pos x="T12" y="T13"/>
                </a:cxn>
              </a:cxnLst>
              <a:rect l="0" t="0" r="r" b="b"/>
              <a:pathLst>
                <a:path w="169" h="569">
                  <a:moveTo>
                    <a:pt x="169" y="485"/>
                  </a:moveTo>
                  <a:cubicBezTo>
                    <a:pt x="169" y="532"/>
                    <a:pt x="131" y="569"/>
                    <a:pt x="84" y="569"/>
                  </a:cubicBezTo>
                  <a:cubicBezTo>
                    <a:pt x="38" y="569"/>
                    <a:pt x="0" y="532"/>
                    <a:pt x="0" y="485"/>
                  </a:cubicBezTo>
                  <a:lnTo>
                    <a:pt x="0" y="85"/>
                  </a:lnTo>
                  <a:cubicBezTo>
                    <a:pt x="0" y="38"/>
                    <a:pt x="38" y="0"/>
                    <a:pt x="84" y="0"/>
                  </a:cubicBezTo>
                  <a:cubicBezTo>
                    <a:pt x="131" y="0"/>
                    <a:pt x="169" y="38"/>
                    <a:pt x="169" y="85"/>
                  </a:cubicBezTo>
                  <a:lnTo>
                    <a:pt x="169" y="4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ounded Rectangle 7">
              <a:extLst>
                <a:ext uri="{FF2B5EF4-FFF2-40B4-BE49-F238E27FC236}">
                  <a16:creationId xmlns:a16="http://schemas.microsoft.com/office/drawing/2014/main" xmlns="" id="{6AAD8DAB-B7A8-42C5-A418-6D679C196C66}"/>
                </a:ext>
              </a:extLst>
            </p:cNvPr>
            <p:cNvSpPr/>
            <p:nvPr/>
          </p:nvSpPr>
          <p:spPr>
            <a:xfrm>
              <a:off x="1935569" y="2709068"/>
              <a:ext cx="175899" cy="988219"/>
            </a:xfrm>
            <a:prstGeom prst="roundRect">
              <a:avLst>
                <a:gd name="adj" fmla="val 50000"/>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Rounded Rectangle 8">
              <a:extLst>
                <a:ext uri="{FF2B5EF4-FFF2-40B4-BE49-F238E27FC236}">
                  <a16:creationId xmlns:a16="http://schemas.microsoft.com/office/drawing/2014/main" xmlns="" id="{DF55221C-CD81-4306-BD31-898872745C91}"/>
                </a:ext>
              </a:extLst>
            </p:cNvPr>
            <p:cNvSpPr/>
            <p:nvPr/>
          </p:nvSpPr>
          <p:spPr>
            <a:xfrm>
              <a:off x="2106991" y="2714977"/>
              <a:ext cx="175898" cy="988219"/>
            </a:xfrm>
            <a:prstGeom prst="roundRect">
              <a:avLst>
                <a:gd name="adj" fmla="val 50000"/>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9" name="Freeform 172">
              <a:extLst>
                <a:ext uri="{FF2B5EF4-FFF2-40B4-BE49-F238E27FC236}">
                  <a16:creationId xmlns:a16="http://schemas.microsoft.com/office/drawing/2014/main" xmlns="" id="{C4826503-4D72-4A93-8929-8E410E750A58}"/>
                </a:ext>
              </a:extLst>
            </p:cNvPr>
            <p:cNvSpPr>
              <a:spLocks/>
            </p:cNvSpPr>
            <p:nvPr/>
          </p:nvSpPr>
          <p:spPr bwMode="auto">
            <a:xfrm>
              <a:off x="1850723" y="3122485"/>
              <a:ext cx="55563" cy="146050"/>
            </a:xfrm>
            <a:custGeom>
              <a:avLst/>
              <a:gdLst>
                <a:gd name="T0" fmla="*/ 110 w 110"/>
                <a:gd name="T1" fmla="*/ 231 h 286"/>
                <a:gd name="T2" fmla="*/ 55 w 110"/>
                <a:gd name="T3" fmla="*/ 286 h 286"/>
                <a:gd name="T4" fmla="*/ 0 w 110"/>
                <a:gd name="T5" fmla="*/ 231 h 286"/>
                <a:gd name="T6" fmla="*/ 0 w 110"/>
                <a:gd name="T7" fmla="*/ 55 h 286"/>
                <a:gd name="T8" fmla="*/ 55 w 110"/>
                <a:gd name="T9" fmla="*/ 0 h 286"/>
                <a:gd name="T10" fmla="*/ 110 w 110"/>
                <a:gd name="T11" fmla="*/ 55 h 286"/>
                <a:gd name="T12" fmla="*/ 110 w 110"/>
                <a:gd name="T13" fmla="*/ 231 h 286"/>
              </a:gdLst>
              <a:ahLst/>
              <a:cxnLst>
                <a:cxn ang="0">
                  <a:pos x="T0" y="T1"/>
                </a:cxn>
                <a:cxn ang="0">
                  <a:pos x="T2" y="T3"/>
                </a:cxn>
                <a:cxn ang="0">
                  <a:pos x="T4" y="T5"/>
                </a:cxn>
                <a:cxn ang="0">
                  <a:pos x="T6" y="T7"/>
                </a:cxn>
                <a:cxn ang="0">
                  <a:pos x="T8" y="T9"/>
                </a:cxn>
                <a:cxn ang="0">
                  <a:pos x="T10" y="T11"/>
                </a:cxn>
                <a:cxn ang="0">
                  <a:pos x="T12" y="T13"/>
                </a:cxn>
              </a:cxnLst>
              <a:rect l="0" t="0" r="r" b="b"/>
              <a:pathLst>
                <a:path w="110" h="286">
                  <a:moveTo>
                    <a:pt x="110" y="231"/>
                  </a:moveTo>
                  <a:cubicBezTo>
                    <a:pt x="110" y="261"/>
                    <a:pt x="85" y="286"/>
                    <a:pt x="55" y="286"/>
                  </a:cubicBezTo>
                  <a:cubicBezTo>
                    <a:pt x="25" y="286"/>
                    <a:pt x="0" y="261"/>
                    <a:pt x="0" y="231"/>
                  </a:cubicBezTo>
                  <a:lnTo>
                    <a:pt x="0" y="55"/>
                  </a:lnTo>
                  <a:cubicBezTo>
                    <a:pt x="0" y="24"/>
                    <a:pt x="25" y="0"/>
                    <a:pt x="55" y="0"/>
                  </a:cubicBezTo>
                  <a:cubicBezTo>
                    <a:pt x="85" y="0"/>
                    <a:pt x="110" y="24"/>
                    <a:pt x="110" y="55"/>
                  </a:cubicBezTo>
                  <a:lnTo>
                    <a:pt x="110" y="231"/>
                  </a:lnTo>
                  <a:close/>
                </a:path>
              </a:pathLst>
            </a:custGeom>
            <a:solidFill>
              <a:srgbClr val="1C1C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0" name="Group 10">
            <a:extLst>
              <a:ext uri="{FF2B5EF4-FFF2-40B4-BE49-F238E27FC236}">
                <a16:creationId xmlns:a16="http://schemas.microsoft.com/office/drawing/2014/main" xmlns="" id="{BB7CD5FA-6216-42CE-9B89-36D5353F6F62}"/>
              </a:ext>
            </a:extLst>
          </p:cNvPr>
          <p:cNvGrpSpPr/>
          <p:nvPr/>
        </p:nvGrpSpPr>
        <p:grpSpPr>
          <a:xfrm flipH="1">
            <a:off x="10065873" y="2737029"/>
            <a:ext cx="1057055" cy="2431582"/>
            <a:chOff x="2003123" y="2861468"/>
            <a:chExt cx="432166" cy="994128"/>
          </a:xfrm>
        </p:grpSpPr>
        <p:sp>
          <p:nvSpPr>
            <p:cNvPr id="41" name="Freeform 173">
              <a:extLst>
                <a:ext uri="{FF2B5EF4-FFF2-40B4-BE49-F238E27FC236}">
                  <a16:creationId xmlns:a16="http://schemas.microsoft.com/office/drawing/2014/main" xmlns="" id="{1E0DB017-058F-4A39-8443-295B8E327E5C}"/>
                </a:ext>
              </a:extLst>
            </p:cNvPr>
            <p:cNvSpPr>
              <a:spLocks/>
            </p:cNvSpPr>
            <p:nvPr/>
          </p:nvSpPr>
          <p:spPr bwMode="auto">
            <a:xfrm>
              <a:off x="2040457" y="3201860"/>
              <a:ext cx="87313" cy="292100"/>
            </a:xfrm>
            <a:custGeom>
              <a:avLst/>
              <a:gdLst>
                <a:gd name="T0" fmla="*/ 169 w 169"/>
                <a:gd name="T1" fmla="*/ 485 h 569"/>
                <a:gd name="T2" fmla="*/ 84 w 169"/>
                <a:gd name="T3" fmla="*/ 569 h 569"/>
                <a:gd name="T4" fmla="*/ 0 w 169"/>
                <a:gd name="T5" fmla="*/ 485 h 569"/>
                <a:gd name="T6" fmla="*/ 0 w 169"/>
                <a:gd name="T7" fmla="*/ 85 h 569"/>
                <a:gd name="T8" fmla="*/ 84 w 169"/>
                <a:gd name="T9" fmla="*/ 0 h 569"/>
                <a:gd name="T10" fmla="*/ 169 w 169"/>
                <a:gd name="T11" fmla="*/ 85 h 569"/>
                <a:gd name="T12" fmla="*/ 169 w 169"/>
                <a:gd name="T13" fmla="*/ 485 h 569"/>
              </a:gdLst>
              <a:ahLst/>
              <a:cxnLst>
                <a:cxn ang="0">
                  <a:pos x="T0" y="T1"/>
                </a:cxn>
                <a:cxn ang="0">
                  <a:pos x="T2" y="T3"/>
                </a:cxn>
                <a:cxn ang="0">
                  <a:pos x="T4" y="T5"/>
                </a:cxn>
                <a:cxn ang="0">
                  <a:pos x="T6" y="T7"/>
                </a:cxn>
                <a:cxn ang="0">
                  <a:pos x="T8" y="T9"/>
                </a:cxn>
                <a:cxn ang="0">
                  <a:pos x="T10" y="T11"/>
                </a:cxn>
                <a:cxn ang="0">
                  <a:pos x="T12" y="T13"/>
                </a:cxn>
              </a:cxnLst>
              <a:rect l="0" t="0" r="r" b="b"/>
              <a:pathLst>
                <a:path w="169" h="569">
                  <a:moveTo>
                    <a:pt x="169" y="485"/>
                  </a:moveTo>
                  <a:cubicBezTo>
                    <a:pt x="169" y="532"/>
                    <a:pt x="131" y="569"/>
                    <a:pt x="84" y="569"/>
                  </a:cubicBezTo>
                  <a:cubicBezTo>
                    <a:pt x="38" y="569"/>
                    <a:pt x="0" y="532"/>
                    <a:pt x="0" y="485"/>
                  </a:cubicBezTo>
                  <a:lnTo>
                    <a:pt x="0" y="85"/>
                  </a:lnTo>
                  <a:cubicBezTo>
                    <a:pt x="0" y="38"/>
                    <a:pt x="38" y="0"/>
                    <a:pt x="84" y="0"/>
                  </a:cubicBezTo>
                  <a:cubicBezTo>
                    <a:pt x="131" y="0"/>
                    <a:pt x="169" y="38"/>
                    <a:pt x="169" y="85"/>
                  </a:cubicBezTo>
                  <a:lnTo>
                    <a:pt x="169" y="4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Rounded Rectangle 12">
              <a:extLst>
                <a:ext uri="{FF2B5EF4-FFF2-40B4-BE49-F238E27FC236}">
                  <a16:creationId xmlns:a16="http://schemas.microsoft.com/office/drawing/2014/main" xmlns="" id="{77CB2FF3-CC02-43E2-AD8D-E7F7E735E0B3}"/>
                </a:ext>
              </a:extLst>
            </p:cNvPr>
            <p:cNvSpPr/>
            <p:nvPr/>
          </p:nvSpPr>
          <p:spPr>
            <a:xfrm>
              <a:off x="2087969" y="2861468"/>
              <a:ext cx="175899" cy="988219"/>
            </a:xfrm>
            <a:prstGeom prst="roundRect">
              <a:avLst>
                <a:gd name="adj" fmla="val 50000"/>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ounded Rectangle 13">
              <a:extLst>
                <a:ext uri="{FF2B5EF4-FFF2-40B4-BE49-F238E27FC236}">
                  <a16:creationId xmlns:a16="http://schemas.microsoft.com/office/drawing/2014/main" xmlns="" id="{1BA82130-FE41-48A4-BA22-485860E49314}"/>
                </a:ext>
              </a:extLst>
            </p:cNvPr>
            <p:cNvSpPr/>
            <p:nvPr/>
          </p:nvSpPr>
          <p:spPr>
            <a:xfrm>
              <a:off x="2259391" y="2867377"/>
              <a:ext cx="175898" cy="988219"/>
            </a:xfrm>
            <a:prstGeom prst="roundRect">
              <a:avLst>
                <a:gd name="adj" fmla="val 50000"/>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4" name="Freeform 172">
              <a:extLst>
                <a:ext uri="{FF2B5EF4-FFF2-40B4-BE49-F238E27FC236}">
                  <a16:creationId xmlns:a16="http://schemas.microsoft.com/office/drawing/2014/main" xmlns="" id="{1817073A-A81C-427E-9850-B6EFADEE65B6}"/>
                </a:ext>
              </a:extLst>
            </p:cNvPr>
            <p:cNvSpPr>
              <a:spLocks/>
            </p:cNvSpPr>
            <p:nvPr/>
          </p:nvSpPr>
          <p:spPr bwMode="auto">
            <a:xfrm>
              <a:off x="2003123" y="3274885"/>
              <a:ext cx="55563" cy="146050"/>
            </a:xfrm>
            <a:custGeom>
              <a:avLst/>
              <a:gdLst>
                <a:gd name="T0" fmla="*/ 110 w 110"/>
                <a:gd name="T1" fmla="*/ 231 h 286"/>
                <a:gd name="T2" fmla="*/ 55 w 110"/>
                <a:gd name="T3" fmla="*/ 286 h 286"/>
                <a:gd name="T4" fmla="*/ 0 w 110"/>
                <a:gd name="T5" fmla="*/ 231 h 286"/>
                <a:gd name="T6" fmla="*/ 0 w 110"/>
                <a:gd name="T7" fmla="*/ 55 h 286"/>
                <a:gd name="T8" fmla="*/ 55 w 110"/>
                <a:gd name="T9" fmla="*/ 0 h 286"/>
                <a:gd name="T10" fmla="*/ 110 w 110"/>
                <a:gd name="T11" fmla="*/ 55 h 286"/>
                <a:gd name="T12" fmla="*/ 110 w 110"/>
                <a:gd name="T13" fmla="*/ 231 h 286"/>
              </a:gdLst>
              <a:ahLst/>
              <a:cxnLst>
                <a:cxn ang="0">
                  <a:pos x="T0" y="T1"/>
                </a:cxn>
                <a:cxn ang="0">
                  <a:pos x="T2" y="T3"/>
                </a:cxn>
                <a:cxn ang="0">
                  <a:pos x="T4" y="T5"/>
                </a:cxn>
                <a:cxn ang="0">
                  <a:pos x="T6" y="T7"/>
                </a:cxn>
                <a:cxn ang="0">
                  <a:pos x="T8" y="T9"/>
                </a:cxn>
                <a:cxn ang="0">
                  <a:pos x="T10" y="T11"/>
                </a:cxn>
                <a:cxn ang="0">
                  <a:pos x="T12" y="T13"/>
                </a:cxn>
              </a:cxnLst>
              <a:rect l="0" t="0" r="r" b="b"/>
              <a:pathLst>
                <a:path w="110" h="286">
                  <a:moveTo>
                    <a:pt x="110" y="231"/>
                  </a:moveTo>
                  <a:cubicBezTo>
                    <a:pt x="110" y="261"/>
                    <a:pt x="85" y="286"/>
                    <a:pt x="55" y="286"/>
                  </a:cubicBezTo>
                  <a:cubicBezTo>
                    <a:pt x="25" y="286"/>
                    <a:pt x="0" y="261"/>
                    <a:pt x="0" y="231"/>
                  </a:cubicBezTo>
                  <a:lnTo>
                    <a:pt x="0" y="55"/>
                  </a:lnTo>
                  <a:cubicBezTo>
                    <a:pt x="0" y="24"/>
                    <a:pt x="25" y="0"/>
                    <a:pt x="55" y="0"/>
                  </a:cubicBezTo>
                  <a:cubicBezTo>
                    <a:pt x="85" y="0"/>
                    <a:pt x="110" y="24"/>
                    <a:pt x="110" y="55"/>
                  </a:cubicBezTo>
                  <a:lnTo>
                    <a:pt x="110" y="231"/>
                  </a:lnTo>
                  <a:close/>
                </a:path>
              </a:pathLst>
            </a:custGeom>
            <a:solidFill>
              <a:srgbClr val="1C1C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3" name="Group 52">
            <a:extLst>
              <a:ext uri="{FF2B5EF4-FFF2-40B4-BE49-F238E27FC236}">
                <a16:creationId xmlns:a16="http://schemas.microsoft.com/office/drawing/2014/main" xmlns="" id="{B0CBF2F7-0BBD-4CEA-9915-D827B07413FB}"/>
              </a:ext>
            </a:extLst>
          </p:cNvPr>
          <p:cNvGrpSpPr/>
          <p:nvPr/>
        </p:nvGrpSpPr>
        <p:grpSpPr>
          <a:xfrm>
            <a:off x="5757164" y="2857523"/>
            <a:ext cx="677673" cy="830998"/>
            <a:chOff x="5757164" y="2857523"/>
            <a:chExt cx="677673" cy="830998"/>
          </a:xfrm>
        </p:grpSpPr>
        <p:grpSp>
          <p:nvGrpSpPr>
            <p:cNvPr id="50" name="Group 49">
              <a:extLst>
                <a:ext uri="{FF2B5EF4-FFF2-40B4-BE49-F238E27FC236}">
                  <a16:creationId xmlns:a16="http://schemas.microsoft.com/office/drawing/2014/main" xmlns="" id="{B747EF4D-1E9D-4B83-B833-5054184FAD68}"/>
                </a:ext>
              </a:extLst>
            </p:cNvPr>
            <p:cNvGrpSpPr/>
            <p:nvPr/>
          </p:nvGrpSpPr>
          <p:grpSpPr>
            <a:xfrm>
              <a:off x="5757164" y="2857523"/>
              <a:ext cx="677673" cy="830998"/>
              <a:chOff x="5757164" y="2857523"/>
              <a:chExt cx="677673" cy="830998"/>
            </a:xfrm>
          </p:grpSpPr>
          <p:sp>
            <p:nvSpPr>
              <p:cNvPr id="48" name="Freeform 25">
                <a:extLst>
                  <a:ext uri="{FF2B5EF4-FFF2-40B4-BE49-F238E27FC236}">
                    <a16:creationId xmlns:a16="http://schemas.microsoft.com/office/drawing/2014/main" xmlns="" id="{3D4662CC-E18C-4CFA-94B9-05F83F60347B}"/>
                  </a:ext>
                </a:extLst>
              </p:cNvPr>
              <p:cNvSpPr>
                <a:spLocks/>
              </p:cNvSpPr>
              <p:nvPr/>
            </p:nvSpPr>
            <p:spPr bwMode="auto">
              <a:xfrm>
                <a:off x="5778612" y="2857523"/>
                <a:ext cx="629998" cy="280884"/>
              </a:xfrm>
              <a:custGeom>
                <a:avLst/>
                <a:gdLst>
                  <a:gd name="connsiteX0" fmla="*/ 387351 w 1957141"/>
                  <a:gd name="connsiteY0" fmla="*/ 0 h 872589"/>
                  <a:gd name="connsiteX1" fmla="*/ 978571 w 1957141"/>
                  <a:gd name="connsiteY1" fmla="*/ 0 h 872589"/>
                  <a:gd name="connsiteX2" fmla="*/ 1036819 w 1957141"/>
                  <a:gd name="connsiteY2" fmla="*/ 0 h 872589"/>
                  <a:gd name="connsiteX3" fmla="*/ 1183895 w 1957141"/>
                  <a:gd name="connsiteY3" fmla="*/ 0 h 872589"/>
                  <a:gd name="connsiteX4" fmla="*/ 1569790 w 1957141"/>
                  <a:gd name="connsiteY4" fmla="*/ 0 h 872589"/>
                  <a:gd name="connsiteX5" fmla="*/ 1731429 w 1957141"/>
                  <a:gd name="connsiteY5" fmla="*/ 33391 h 872589"/>
                  <a:gd name="connsiteX6" fmla="*/ 1855207 w 1957141"/>
                  <a:gd name="connsiteY6" fmla="*/ 123402 h 872589"/>
                  <a:gd name="connsiteX7" fmla="*/ 1957141 w 1957141"/>
                  <a:gd name="connsiteY7" fmla="*/ 387628 h 872589"/>
                  <a:gd name="connsiteX8" fmla="*/ 1917823 w 1957141"/>
                  <a:gd name="connsiteY8" fmla="*/ 553132 h 872589"/>
                  <a:gd name="connsiteX9" fmla="*/ 1820258 w 1957141"/>
                  <a:gd name="connsiteY9" fmla="*/ 707021 h 872589"/>
                  <a:gd name="connsiteX10" fmla="*/ 1702305 w 1957141"/>
                  <a:gd name="connsiteY10" fmla="*/ 856556 h 872589"/>
                  <a:gd name="connsiteX11" fmla="*/ 1688869 w 1957141"/>
                  <a:gd name="connsiteY11" fmla="*/ 872415 h 872589"/>
                  <a:gd name="connsiteX12" fmla="*/ 1659055 w 1957141"/>
                  <a:gd name="connsiteY12" fmla="*/ 836360 h 872589"/>
                  <a:gd name="connsiteX13" fmla="*/ 1550890 w 1957141"/>
                  <a:gd name="connsiteY13" fmla="*/ 747192 h 872589"/>
                  <a:gd name="connsiteX14" fmla="*/ 1587447 w 1957141"/>
                  <a:gd name="connsiteY14" fmla="*/ 704299 h 872589"/>
                  <a:gd name="connsiteX15" fmla="*/ 1668812 w 1957141"/>
                  <a:gd name="connsiteY15" fmla="*/ 598137 h 872589"/>
                  <a:gd name="connsiteX16" fmla="*/ 1751816 w 1957141"/>
                  <a:gd name="connsiteY16" fmla="*/ 470380 h 872589"/>
                  <a:gd name="connsiteX17" fmla="*/ 1770747 w 1957141"/>
                  <a:gd name="connsiteY17" fmla="*/ 387628 h 872589"/>
                  <a:gd name="connsiteX18" fmla="*/ 1738710 w 1957141"/>
                  <a:gd name="connsiteY18" fmla="*/ 278744 h 872589"/>
                  <a:gd name="connsiteX19" fmla="*/ 1655706 w 1957141"/>
                  <a:gd name="connsiteY19" fmla="*/ 203251 h 872589"/>
                  <a:gd name="connsiteX20" fmla="*/ 1569790 w 1957141"/>
                  <a:gd name="connsiteY20" fmla="*/ 185829 h 872589"/>
                  <a:gd name="connsiteX21" fmla="*/ 978571 w 1957141"/>
                  <a:gd name="connsiteY21" fmla="*/ 185829 h 872589"/>
                  <a:gd name="connsiteX22" fmla="*/ 387351 w 1957141"/>
                  <a:gd name="connsiteY22" fmla="*/ 185829 h 872589"/>
                  <a:gd name="connsiteX23" fmla="*/ 301435 w 1957141"/>
                  <a:gd name="connsiteY23" fmla="*/ 203251 h 872589"/>
                  <a:gd name="connsiteX24" fmla="*/ 240274 w 1957141"/>
                  <a:gd name="connsiteY24" fmla="*/ 248256 h 872589"/>
                  <a:gd name="connsiteX25" fmla="*/ 186394 w 1957141"/>
                  <a:gd name="connsiteY25" fmla="*/ 387628 h 872589"/>
                  <a:gd name="connsiteX26" fmla="*/ 205325 w 1957141"/>
                  <a:gd name="connsiteY26" fmla="*/ 470380 h 872589"/>
                  <a:gd name="connsiteX27" fmla="*/ 283960 w 1957141"/>
                  <a:gd name="connsiteY27" fmla="*/ 593782 h 872589"/>
                  <a:gd name="connsiteX28" fmla="*/ 390263 w 1957141"/>
                  <a:gd name="connsiteY28" fmla="*/ 728798 h 872589"/>
                  <a:gd name="connsiteX29" fmla="*/ 406062 w 1957141"/>
                  <a:gd name="connsiteY29" fmla="*/ 747606 h 872589"/>
                  <a:gd name="connsiteX30" fmla="*/ 298269 w 1957141"/>
                  <a:gd name="connsiteY30" fmla="*/ 836360 h 872589"/>
                  <a:gd name="connsiteX31" fmla="*/ 268284 w 1957141"/>
                  <a:gd name="connsiteY31" fmla="*/ 872589 h 872589"/>
                  <a:gd name="connsiteX32" fmla="*/ 224984 w 1957141"/>
                  <a:gd name="connsiteY32" fmla="*/ 821350 h 872589"/>
                  <a:gd name="connsiteX33" fmla="*/ 136883 w 1957141"/>
                  <a:gd name="connsiteY33" fmla="*/ 707021 h 872589"/>
                  <a:gd name="connsiteX34" fmla="*/ 39318 w 1957141"/>
                  <a:gd name="connsiteY34" fmla="*/ 553132 h 872589"/>
                  <a:gd name="connsiteX35" fmla="*/ 0 w 1957141"/>
                  <a:gd name="connsiteY35" fmla="*/ 387628 h 872589"/>
                  <a:gd name="connsiteX36" fmla="*/ 58248 w 1957141"/>
                  <a:gd name="connsiteY36" fmla="*/ 181474 h 872589"/>
                  <a:gd name="connsiteX37" fmla="*/ 225712 w 1957141"/>
                  <a:gd name="connsiteY37" fmla="*/ 33391 h 872589"/>
                  <a:gd name="connsiteX38" fmla="*/ 387351 w 1957141"/>
                  <a:gd name="connsiteY38" fmla="*/ 0 h 87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957141" h="872589">
                    <a:moveTo>
                      <a:pt x="387351" y="0"/>
                    </a:moveTo>
                    <a:lnTo>
                      <a:pt x="978571" y="0"/>
                    </a:lnTo>
                    <a:lnTo>
                      <a:pt x="1036819" y="0"/>
                    </a:lnTo>
                    <a:lnTo>
                      <a:pt x="1183895" y="0"/>
                    </a:lnTo>
                    <a:lnTo>
                      <a:pt x="1569790" y="0"/>
                    </a:lnTo>
                    <a:cubicBezTo>
                      <a:pt x="1628038" y="0"/>
                      <a:pt x="1683374" y="11614"/>
                      <a:pt x="1731429" y="33391"/>
                    </a:cubicBezTo>
                    <a:cubicBezTo>
                      <a:pt x="1779484" y="55168"/>
                      <a:pt x="1821714" y="85656"/>
                      <a:pt x="1855207" y="123402"/>
                    </a:cubicBezTo>
                    <a:cubicBezTo>
                      <a:pt x="1922192" y="195992"/>
                      <a:pt x="1955685" y="291810"/>
                      <a:pt x="1957141" y="387628"/>
                    </a:cubicBezTo>
                    <a:cubicBezTo>
                      <a:pt x="1957141" y="442796"/>
                      <a:pt x="1944035" y="500867"/>
                      <a:pt x="1917823" y="553132"/>
                    </a:cubicBezTo>
                    <a:cubicBezTo>
                      <a:pt x="1893068" y="602493"/>
                      <a:pt x="1858119" y="654757"/>
                      <a:pt x="1820258" y="707021"/>
                    </a:cubicBezTo>
                    <a:cubicBezTo>
                      <a:pt x="1782396" y="759286"/>
                      <a:pt x="1741623" y="811550"/>
                      <a:pt x="1702305" y="856556"/>
                    </a:cubicBezTo>
                    <a:lnTo>
                      <a:pt x="1688869" y="872415"/>
                    </a:lnTo>
                    <a:lnTo>
                      <a:pt x="1659055" y="836360"/>
                    </a:lnTo>
                    <a:lnTo>
                      <a:pt x="1550890" y="747192"/>
                    </a:lnTo>
                    <a:lnTo>
                      <a:pt x="1587447" y="704299"/>
                    </a:lnTo>
                    <a:cubicBezTo>
                      <a:pt x="1615296" y="670001"/>
                      <a:pt x="1643328" y="633706"/>
                      <a:pt x="1668812" y="598137"/>
                    </a:cubicBezTo>
                    <a:cubicBezTo>
                      <a:pt x="1703761" y="551680"/>
                      <a:pt x="1734341" y="505223"/>
                      <a:pt x="1751816" y="470380"/>
                    </a:cubicBezTo>
                    <a:cubicBezTo>
                      <a:pt x="1763466" y="444248"/>
                      <a:pt x="1770747" y="416664"/>
                      <a:pt x="1770747" y="387628"/>
                    </a:cubicBezTo>
                    <a:cubicBezTo>
                      <a:pt x="1770747" y="349881"/>
                      <a:pt x="1759097" y="310683"/>
                      <a:pt x="1738710" y="278744"/>
                    </a:cubicBezTo>
                    <a:cubicBezTo>
                      <a:pt x="1719779" y="245353"/>
                      <a:pt x="1690655" y="219220"/>
                      <a:pt x="1655706" y="203251"/>
                    </a:cubicBezTo>
                    <a:cubicBezTo>
                      <a:pt x="1630951" y="193088"/>
                      <a:pt x="1603283" y="185829"/>
                      <a:pt x="1569790" y="185829"/>
                    </a:cubicBezTo>
                    <a:lnTo>
                      <a:pt x="978571" y="185829"/>
                    </a:lnTo>
                    <a:lnTo>
                      <a:pt x="387351" y="185829"/>
                    </a:lnTo>
                    <a:cubicBezTo>
                      <a:pt x="353858" y="185829"/>
                      <a:pt x="326190" y="193088"/>
                      <a:pt x="301435" y="203251"/>
                    </a:cubicBezTo>
                    <a:cubicBezTo>
                      <a:pt x="278135" y="213413"/>
                      <a:pt x="257748" y="229383"/>
                      <a:pt x="240274" y="248256"/>
                    </a:cubicBezTo>
                    <a:cubicBezTo>
                      <a:pt x="206781" y="284551"/>
                      <a:pt x="186394" y="336815"/>
                      <a:pt x="186394" y="387628"/>
                    </a:cubicBezTo>
                    <a:cubicBezTo>
                      <a:pt x="186394" y="416664"/>
                      <a:pt x="193675" y="444248"/>
                      <a:pt x="205325" y="470380"/>
                    </a:cubicBezTo>
                    <a:cubicBezTo>
                      <a:pt x="222800" y="503771"/>
                      <a:pt x="250467" y="548776"/>
                      <a:pt x="283960" y="593782"/>
                    </a:cubicBezTo>
                    <a:cubicBezTo>
                      <a:pt x="317453" y="638787"/>
                      <a:pt x="355314" y="686696"/>
                      <a:pt x="390263" y="728798"/>
                    </a:cubicBezTo>
                    <a:lnTo>
                      <a:pt x="406062" y="747606"/>
                    </a:lnTo>
                    <a:lnTo>
                      <a:pt x="298269" y="836360"/>
                    </a:lnTo>
                    <a:lnTo>
                      <a:pt x="268284" y="872589"/>
                    </a:lnTo>
                    <a:lnTo>
                      <a:pt x="224984" y="821350"/>
                    </a:lnTo>
                    <a:cubicBezTo>
                      <a:pt x="195495" y="785055"/>
                      <a:pt x="165279" y="746220"/>
                      <a:pt x="136883" y="707021"/>
                    </a:cubicBezTo>
                    <a:cubicBezTo>
                      <a:pt x="99022" y="654757"/>
                      <a:pt x="64073" y="602493"/>
                      <a:pt x="39318" y="553132"/>
                    </a:cubicBezTo>
                    <a:cubicBezTo>
                      <a:pt x="13106" y="500867"/>
                      <a:pt x="0" y="442796"/>
                      <a:pt x="0" y="387628"/>
                    </a:cubicBezTo>
                    <a:cubicBezTo>
                      <a:pt x="0" y="315038"/>
                      <a:pt x="20387" y="243901"/>
                      <a:pt x="58248" y="181474"/>
                    </a:cubicBezTo>
                    <a:cubicBezTo>
                      <a:pt x="96110" y="119047"/>
                      <a:pt x="152902" y="65331"/>
                      <a:pt x="225712" y="33391"/>
                    </a:cubicBezTo>
                    <a:cubicBezTo>
                      <a:pt x="273767" y="11614"/>
                      <a:pt x="329103" y="0"/>
                      <a:pt x="387351"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9" name="Freeform 26">
                <a:extLst>
                  <a:ext uri="{FF2B5EF4-FFF2-40B4-BE49-F238E27FC236}">
                    <a16:creationId xmlns:a16="http://schemas.microsoft.com/office/drawing/2014/main" xmlns="" id="{9965BF38-6EAB-419B-BDFC-C61AA5DD8B89}"/>
                  </a:ext>
                </a:extLst>
              </p:cNvPr>
              <p:cNvSpPr/>
              <p:nvPr/>
            </p:nvSpPr>
            <p:spPr>
              <a:xfrm>
                <a:off x="5757164" y="3082723"/>
                <a:ext cx="677673" cy="605798"/>
              </a:xfrm>
              <a:custGeom>
                <a:avLst/>
                <a:gdLst>
                  <a:gd name="connsiteX0" fmla="*/ 1052624 w 2105248"/>
                  <a:gd name="connsiteY0" fmla="*/ 0 h 1881964"/>
                  <a:gd name="connsiteX1" fmla="*/ 2105248 w 2105248"/>
                  <a:gd name="connsiteY1" fmla="*/ 1052624 h 1881964"/>
                  <a:gd name="connsiteX2" fmla="*/ 1722191 w 2105248"/>
                  <a:gd name="connsiteY2" fmla="*/ 1864880 h 1881964"/>
                  <a:gd name="connsiteX3" fmla="*/ 1699344 w 2105248"/>
                  <a:gd name="connsiteY3" fmla="*/ 1881964 h 1881964"/>
                  <a:gd name="connsiteX4" fmla="*/ 405904 w 2105248"/>
                  <a:gd name="connsiteY4" fmla="*/ 1881964 h 1881964"/>
                  <a:gd name="connsiteX5" fmla="*/ 383057 w 2105248"/>
                  <a:gd name="connsiteY5" fmla="*/ 1864880 h 1881964"/>
                  <a:gd name="connsiteX6" fmla="*/ 0 w 2105248"/>
                  <a:gd name="connsiteY6" fmla="*/ 1052624 h 1881964"/>
                  <a:gd name="connsiteX7" fmla="*/ 1052624 w 2105248"/>
                  <a:gd name="connsiteY7" fmla="*/ 0 h 1881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248" h="1881964">
                    <a:moveTo>
                      <a:pt x="1052624" y="0"/>
                    </a:moveTo>
                    <a:cubicBezTo>
                      <a:pt x="1633972" y="0"/>
                      <a:pt x="2105248" y="471276"/>
                      <a:pt x="2105248" y="1052624"/>
                    </a:cubicBezTo>
                    <a:cubicBezTo>
                      <a:pt x="2105248" y="1379632"/>
                      <a:pt x="1956133" y="1671813"/>
                      <a:pt x="1722191" y="1864880"/>
                    </a:cubicBezTo>
                    <a:lnTo>
                      <a:pt x="1699344" y="1881964"/>
                    </a:lnTo>
                    <a:lnTo>
                      <a:pt x="405904" y="1881964"/>
                    </a:lnTo>
                    <a:lnTo>
                      <a:pt x="383057" y="1864880"/>
                    </a:lnTo>
                    <a:cubicBezTo>
                      <a:pt x="149115" y="1671813"/>
                      <a:pt x="0" y="1379632"/>
                      <a:pt x="0" y="1052624"/>
                    </a:cubicBezTo>
                    <a:cubicBezTo>
                      <a:pt x="0" y="471276"/>
                      <a:pt x="471276" y="0"/>
                      <a:pt x="1052624"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52" name="Freeform: Shape 51">
              <a:extLst>
                <a:ext uri="{FF2B5EF4-FFF2-40B4-BE49-F238E27FC236}">
                  <a16:creationId xmlns:a16="http://schemas.microsoft.com/office/drawing/2014/main" xmlns="" id="{42D6E402-571C-4DF4-A645-4D91EDF05A85}"/>
                </a:ext>
              </a:extLst>
            </p:cNvPr>
            <p:cNvSpPr/>
            <p:nvPr/>
          </p:nvSpPr>
          <p:spPr>
            <a:xfrm>
              <a:off x="5972668" y="3342375"/>
              <a:ext cx="252877" cy="187983"/>
            </a:xfrm>
            <a:custGeom>
              <a:avLst/>
              <a:gdLst/>
              <a:ahLst/>
              <a:cxnLst/>
              <a:rect l="l" t="t" r="r" b="b"/>
              <a:pathLst>
                <a:path w="252877" h="187983">
                  <a:moveTo>
                    <a:pt x="193104" y="29258"/>
                  </a:moveTo>
                  <a:cubicBezTo>
                    <a:pt x="188835" y="29258"/>
                    <a:pt x="185026" y="30619"/>
                    <a:pt x="181677" y="33339"/>
                  </a:cubicBezTo>
                  <a:cubicBezTo>
                    <a:pt x="178328" y="36060"/>
                    <a:pt x="175733" y="40937"/>
                    <a:pt x="173891" y="47969"/>
                  </a:cubicBezTo>
                  <a:cubicBezTo>
                    <a:pt x="171464" y="57094"/>
                    <a:pt x="170250" y="72456"/>
                    <a:pt x="170250" y="94054"/>
                  </a:cubicBezTo>
                  <a:cubicBezTo>
                    <a:pt x="170250" y="115653"/>
                    <a:pt x="171338" y="130492"/>
                    <a:pt x="173515" y="138570"/>
                  </a:cubicBezTo>
                  <a:cubicBezTo>
                    <a:pt x="175691" y="146649"/>
                    <a:pt x="178433" y="152028"/>
                    <a:pt x="181740" y="154706"/>
                  </a:cubicBezTo>
                  <a:cubicBezTo>
                    <a:pt x="185047" y="157385"/>
                    <a:pt x="188835" y="158725"/>
                    <a:pt x="193104" y="158725"/>
                  </a:cubicBezTo>
                  <a:cubicBezTo>
                    <a:pt x="197374" y="158725"/>
                    <a:pt x="201183" y="157364"/>
                    <a:pt x="204531" y="154644"/>
                  </a:cubicBezTo>
                  <a:cubicBezTo>
                    <a:pt x="207880" y="151923"/>
                    <a:pt x="210475" y="147046"/>
                    <a:pt x="212317" y="140014"/>
                  </a:cubicBezTo>
                  <a:cubicBezTo>
                    <a:pt x="214745" y="130973"/>
                    <a:pt x="215959" y="115653"/>
                    <a:pt x="215959" y="94054"/>
                  </a:cubicBezTo>
                  <a:cubicBezTo>
                    <a:pt x="215959" y="72456"/>
                    <a:pt x="214870" y="57617"/>
                    <a:pt x="212694" y="49538"/>
                  </a:cubicBezTo>
                  <a:cubicBezTo>
                    <a:pt x="210517" y="41460"/>
                    <a:pt x="207775" y="36060"/>
                    <a:pt x="204469" y="33339"/>
                  </a:cubicBezTo>
                  <a:cubicBezTo>
                    <a:pt x="201162" y="30619"/>
                    <a:pt x="197374" y="29258"/>
                    <a:pt x="193104" y="29258"/>
                  </a:cubicBezTo>
                  <a:close/>
                  <a:moveTo>
                    <a:pt x="193104" y="0"/>
                  </a:moveTo>
                  <a:cubicBezTo>
                    <a:pt x="210936" y="0"/>
                    <a:pt x="224874" y="6362"/>
                    <a:pt x="234920" y="19087"/>
                  </a:cubicBezTo>
                  <a:cubicBezTo>
                    <a:pt x="246892" y="34156"/>
                    <a:pt x="252877" y="59145"/>
                    <a:pt x="252877" y="94054"/>
                  </a:cubicBezTo>
                  <a:cubicBezTo>
                    <a:pt x="252877" y="128880"/>
                    <a:pt x="246850" y="153911"/>
                    <a:pt x="234795" y="169147"/>
                  </a:cubicBezTo>
                  <a:cubicBezTo>
                    <a:pt x="224832" y="181705"/>
                    <a:pt x="210936" y="187983"/>
                    <a:pt x="193104" y="187983"/>
                  </a:cubicBezTo>
                  <a:cubicBezTo>
                    <a:pt x="175189" y="187983"/>
                    <a:pt x="160748" y="181098"/>
                    <a:pt x="149781" y="167327"/>
                  </a:cubicBezTo>
                  <a:cubicBezTo>
                    <a:pt x="138814" y="153555"/>
                    <a:pt x="133331" y="129006"/>
                    <a:pt x="133331" y="93678"/>
                  </a:cubicBezTo>
                  <a:cubicBezTo>
                    <a:pt x="133331" y="59019"/>
                    <a:pt x="139359" y="34072"/>
                    <a:pt x="151414" y="18836"/>
                  </a:cubicBezTo>
                  <a:cubicBezTo>
                    <a:pt x="161376" y="6278"/>
                    <a:pt x="175273" y="0"/>
                    <a:pt x="193104" y="0"/>
                  </a:cubicBezTo>
                  <a:close/>
                  <a:moveTo>
                    <a:pt x="52238" y="0"/>
                  </a:moveTo>
                  <a:lnTo>
                    <a:pt x="80869" y="0"/>
                  </a:lnTo>
                  <a:lnTo>
                    <a:pt x="80869" y="184844"/>
                  </a:lnTo>
                  <a:lnTo>
                    <a:pt x="45583" y="184844"/>
                  </a:lnTo>
                  <a:lnTo>
                    <a:pt x="45583" y="51862"/>
                  </a:lnTo>
                  <a:cubicBezTo>
                    <a:pt x="32691" y="63917"/>
                    <a:pt x="17496" y="72832"/>
                    <a:pt x="0" y="78609"/>
                  </a:cubicBezTo>
                  <a:lnTo>
                    <a:pt x="0" y="46587"/>
                  </a:lnTo>
                  <a:cubicBezTo>
                    <a:pt x="9208" y="43574"/>
                    <a:pt x="19212" y="37860"/>
                    <a:pt x="30012" y="29447"/>
                  </a:cubicBezTo>
                  <a:cubicBezTo>
                    <a:pt x="40811" y="21033"/>
                    <a:pt x="48220" y="11218"/>
                    <a:pt x="5223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62469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직사각형 16">
            <a:extLst>
              <a:ext uri="{FF2B5EF4-FFF2-40B4-BE49-F238E27FC236}">
                <a16:creationId xmlns:a16="http://schemas.microsoft.com/office/drawing/2014/main" xmlns="" id="{D6908497-0028-41E1-9ADC-C46BD8D25318}"/>
              </a:ext>
            </a:extLst>
          </p:cNvPr>
          <p:cNvSpPr/>
          <p:nvPr/>
        </p:nvSpPr>
        <p:spPr>
          <a:xfrm>
            <a:off x="6962845" y="1025797"/>
            <a:ext cx="4743380" cy="1569660"/>
          </a:xfrm>
          <a:prstGeom prst="rect">
            <a:avLst/>
          </a:prstGeom>
        </p:spPr>
        <p:txBody>
          <a:bodyPr wrap="square">
            <a:spAutoFit/>
          </a:bodyPr>
          <a:lstStyle/>
          <a:p>
            <a:pPr marL="171450" lvl="0" indent="-171450">
              <a:buFont typeface="Arial" panose="020B0604020202020204" pitchFamily="34" charset="0"/>
              <a:buChar char="•"/>
            </a:pPr>
            <a:r>
              <a:rPr lang="en-IN" sz="1200" dirty="0"/>
              <a:t>Chen Chi-</a:t>
            </a:r>
            <a:r>
              <a:rPr lang="en-IN" sz="1200" dirty="0" err="1"/>
              <a:t>Lun</a:t>
            </a:r>
            <a:r>
              <a:rPr lang="en-IN" sz="1200" dirty="0"/>
              <a:t>, "The study of Members' Participating Motivation Customer Satisfaction and Repurchase Intention about Health and Fitness Club-A case study of GYMLUX FITNESS CLUB", </a:t>
            </a:r>
            <a:r>
              <a:rPr lang="en-IN" sz="1200" i="1" dirty="0"/>
              <a:t>Master dissertation</a:t>
            </a:r>
            <a:r>
              <a:rPr lang="en-IN" sz="1200" dirty="0"/>
              <a:t>, 2007.</a:t>
            </a:r>
          </a:p>
          <a:p>
            <a:pPr marL="171450" lvl="0" indent="-171450">
              <a:buFont typeface="Arial" panose="020B0604020202020204" pitchFamily="34" charset="0"/>
              <a:buChar char="•"/>
            </a:pPr>
            <a:r>
              <a:rPr lang="en-IN" sz="1200" dirty="0"/>
              <a:t>V. S. Manjula and L. D. S. S. Baboo, "Face detection identification and tracking by PRDIT algorithm using image database for crime investigation", </a:t>
            </a:r>
            <a:r>
              <a:rPr lang="en-IN" sz="1200" i="1" dirty="0"/>
              <a:t>Int. J. Comput. Appl.</a:t>
            </a:r>
            <a:r>
              <a:rPr lang="en-IN" sz="1200" dirty="0"/>
              <a:t>, vol. 38, no. 10, pp. 40-46, Jan. 2012.</a:t>
            </a:r>
          </a:p>
        </p:txBody>
      </p:sp>
      <p:sp>
        <p:nvSpPr>
          <p:cNvPr id="8" name="직사각형 2">
            <a:extLst>
              <a:ext uri="{FF2B5EF4-FFF2-40B4-BE49-F238E27FC236}">
                <a16:creationId xmlns:a16="http://schemas.microsoft.com/office/drawing/2014/main" xmlns="" id="{42F95D4A-0E5D-484A-BF86-FA850D9ECDB8}"/>
              </a:ext>
            </a:extLst>
          </p:cNvPr>
          <p:cNvSpPr/>
          <p:nvPr/>
        </p:nvSpPr>
        <p:spPr>
          <a:xfrm>
            <a:off x="630009" y="1949126"/>
            <a:ext cx="4506435" cy="1077218"/>
          </a:xfrm>
          <a:prstGeom prst="rect">
            <a:avLst/>
          </a:prstGeom>
        </p:spPr>
        <p:txBody>
          <a:bodyPr wrap="square">
            <a:spAutoFit/>
          </a:bodyPr>
          <a:lstStyle/>
          <a:p>
            <a:r>
              <a:rPr lang="en-US" altLang="ko-KR" sz="4000" dirty="0" smtClean="0">
                <a:solidFill>
                  <a:schemeClr val="bg1"/>
                </a:solidFill>
                <a:effectLst>
                  <a:outerShdw blurRad="38100" dist="38100" dir="2700000" algn="tl">
                    <a:srgbClr val="000000">
                      <a:alpha val="43137"/>
                    </a:srgbClr>
                  </a:outerShdw>
                </a:effectLst>
                <a:latin typeface="+mj-lt"/>
                <a:cs typeface="Arial" pitchFamily="34" charset="0"/>
              </a:rPr>
              <a:t>REFERENCE</a:t>
            </a:r>
            <a:r>
              <a:rPr lang="en-US" altLang="ko-KR" sz="3600" dirty="0" smtClean="0">
                <a:solidFill>
                  <a:schemeClr val="bg1"/>
                </a:solidFill>
                <a:latin typeface="+mj-lt"/>
                <a:cs typeface="Arial" pitchFamily="34" charset="0"/>
              </a:rPr>
              <a:t> </a:t>
            </a:r>
          </a:p>
          <a:p>
            <a:r>
              <a:rPr lang="en-US" altLang="ko-KR" sz="2400" dirty="0" smtClean="0">
                <a:solidFill>
                  <a:schemeClr val="bg1"/>
                </a:solidFill>
                <a:effectLst>
                  <a:outerShdw blurRad="38100" dist="38100" dir="2700000" algn="tl">
                    <a:srgbClr val="000000">
                      <a:alpha val="43137"/>
                    </a:srgbClr>
                  </a:outerShdw>
                </a:effectLst>
                <a:latin typeface="+mj-lt"/>
                <a:cs typeface="Arial" pitchFamily="34" charset="0"/>
              </a:rPr>
              <a:t>BOOKS</a:t>
            </a:r>
            <a:endParaRPr lang="ko-KR" altLang="en-US" sz="2400" dirty="0">
              <a:solidFill>
                <a:schemeClr val="bg1"/>
              </a:solidFill>
              <a:effectLst>
                <a:outerShdw blurRad="38100" dist="38100" dir="2700000" algn="tl">
                  <a:srgbClr val="000000">
                    <a:alpha val="43137"/>
                  </a:srgbClr>
                </a:outerShdw>
              </a:effectLst>
              <a:latin typeface="+mj-lt"/>
              <a:cs typeface="Arial" pitchFamily="34" charset="0"/>
            </a:endParaRPr>
          </a:p>
        </p:txBody>
      </p:sp>
      <p:sp>
        <p:nvSpPr>
          <p:cNvPr id="9" name="TextBox 8">
            <a:extLst>
              <a:ext uri="{FF2B5EF4-FFF2-40B4-BE49-F238E27FC236}">
                <a16:creationId xmlns:a16="http://schemas.microsoft.com/office/drawing/2014/main" xmlns="" id="{90595B94-4FF8-4D7F-83B5-6216DFEF2605}"/>
              </a:ext>
            </a:extLst>
          </p:cNvPr>
          <p:cNvSpPr txBox="1"/>
          <p:nvPr/>
        </p:nvSpPr>
        <p:spPr>
          <a:xfrm>
            <a:off x="255730" y="3199944"/>
            <a:ext cx="4326561" cy="2246769"/>
          </a:xfrm>
          <a:prstGeom prst="rect">
            <a:avLst/>
          </a:prstGeom>
          <a:noFill/>
        </p:spPr>
        <p:txBody>
          <a:bodyPr wrap="square" rtlCol="0">
            <a:spAutoFit/>
          </a:bodyPr>
          <a:lstStyle/>
          <a:p>
            <a:pPr marL="285750" lvl="0" indent="-285750">
              <a:buFont typeface="Arial" panose="020B0604020202020204" pitchFamily="34" charset="0"/>
              <a:buChar char="•"/>
            </a:pPr>
            <a:r>
              <a:rPr lang="en-IN" sz="1400" dirty="0" smtClean="0">
                <a:solidFill>
                  <a:schemeClr val="bg1"/>
                </a:solidFill>
              </a:rPr>
              <a:t>Kenneth.S.Rubin</a:t>
            </a:r>
            <a:r>
              <a:rPr lang="en-IN" sz="1400" dirty="0">
                <a:solidFill>
                  <a:schemeClr val="bg1"/>
                </a:solidFill>
              </a:rPr>
              <a:t>, Essential Scrum: A Practical Guide to the Most Popular Agile Process, First Edition </a:t>
            </a:r>
          </a:p>
          <a:p>
            <a:r>
              <a:rPr lang="en-US" sz="1400" dirty="0">
                <a:solidFill>
                  <a:schemeClr val="bg1"/>
                </a:solidFill>
              </a:rPr>
              <a:t> </a:t>
            </a:r>
            <a:endParaRPr lang="en-IN" sz="1400" dirty="0">
              <a:solidFill>
                <a:schemeClr val="bg1"/>
              </a:solidFill>
            </a:endParaRPr>
          </a:p>
          <a:p>
            <a:pPr marL="285750" lvl="0" indent="-285750">
              <a:buFont typeface="Arial" panose="020B0604020202020204" pitchFamily="34" charset="0"/>
              <a:buChar char="•"/>
            </a:pPr>
            <a:r>
              <a:rPr lang="en-US" sz="1400" dirty="0">
                <a:solidFill>
                  <a:schemeClr val="bg1"/>
                </a:solidFill>
              </a:rPr>
              <a:t>Allen B. Downey Think Python: An Introduction to Software Design, Second Edition </a:t>
            </a:r>
            <a:endParaRPr lang="en-IN" sz="1400" dirty="0">
              <a:solidFill>
                <a:schemeClr val="bg1"/>
              </a:solidFill>
            </a:endParaRPr>
          </a:p>
          <a:p>
            <a:r>
              <a:rPr lang="en-IN" sz="1400" dirty="0">
                <a:solidFill>
                  <a:schemeClr val="bg1"/>
                </a:solidFill>
              </a:rPr>
              <a:t> </a:t>
            </a:r>
          </a:p>
          <a:p>
            <a:pPr marL="285750" lvl="0" indent="-285750">
              <a:buFont typeface="Arial" panose="020B0604020202020204" pitchFamily="34" charset="0"/>
              <a:buChar char="•"/>
            </a:pPr>
            <a:r>
              <a:rPr lang="en-US" sz="1400" b="1" dirty="0">
                <a:solidFill>
                  <a:schemeClr val="bg1"/>
                </a:solidFill>
              </a:rPr>
              <a:t>OpenCV </a:t>
            </a:r>
            <a:r>
              <a:rPr lang="en-US" sz="1400" b="1" dirty="0" smtClean="0">
                <a:solidFill>
                  <a:schemeClr val="bg1"/>
                </a:solidFill>
              </a:rPr>
              <a:t> </a:t>
            </a:r>
            <a:r>
              <a:rPr lang="en-US" sz="1400" dirty="0" smtClean="0">
                <a:solidFill>
                  <a:schemeClr val="bg1"/>
                </a:solidFill>
              </a:rPr>
              <a:t>—Python </a:t>
            </a:r>
            <a:r>
              <a:rPr lang="en-US" sz="1400" dirty="0">
                <a:solidFill>
                  <a:schemeClr val="bg1"/>
                </a:solidFill>
              </a:rPr>
              <a:t>Core— [online]</a:t>
            </a:r>
            <a:endParaRPr lang="en-IN" sz="1400" dirty="0">
              <a:solidFill>
                <a:schemeClr val="bg1"/>
              </a:solidFill>
            </a:endParaRPr>
          </a:p>
          <a:p>
            <a:r>
              <a:rPr lang="en-IN" sz="1400" b="1" dirty="0">
                <a:solidFill>
                  <a:schemeClr val="bg1"/>
                </a:solidFill>
              </a:rPr>
              <a:t> </a:t>
            </a:r>
            <a:endParaRPr lang="en-IN" sz="1400" dirty="0">
              <a:solidFill>
                <a:schemeClr val="bg1"/>
              </a:solidFill>
            </a:endParaRPr>
          </a:p>
          <a:p>
            <a:pPr algn="r"/>
            <a:r>
              <a:rPr lang="en-US" altLang="ko-KR" sz="1400" dirty="0" smtClean="0">
                <a:solidFill>
                  <a:schemeClr val="bg1"/>
                </a:solidFill>
                <a:cs typeface="Arial" pitchFamily="34" charset="0"/>
              </a:rPr>
              <a:t>. </a:t>
            </a:r>
            <a:endParaRPr lang="en-US" altLang="ko-KR" sz="1400" dirty="0">
              <a:solidFill>
                <a:schemeClr val="bg1"/>
              </a:solidFill>
              <a:cs typeface="Arial" pitchFamily="34" charset="0"/>
            </a:endParaRPr>
          </a:p>
        </p:txBody>
      </p:sp>
      <p:sp>
        <p:nvSpPr>
          <p:cNvPr id="11" name="Graphic 264">
            <a:extLst>
              <a:ext uri="{FF2B5EF4-FFF2-40B4-BE49-F238E27FC236}">
                <a16:creationId xmlns:a16="http://schemas.microsoft.com/office/drawing/2014/main" xmlns="" id="{BA63AD8C-35D0-4AAA-8271-BB1D81878C56}"/>
              </a:ext>
            </a:extLst>
          </p:cNvPr>
          <p:cNvSpPr/>
          <p:nvPr/>
        </p:nvSpPr>
        <p:spPr>
          <a:xfrm>
            <a:off x="3300549" y="3231123"/>
            <a:ext cx="2563484" cy="2404245"/>
          </a:xfrm>
          <a:custGeom>
            <a:avLst/>
            <a:gdLst>
              <a:gd name="connsiteX0" fmla="*/ 5432 w 4444818"/>
              <a:gd name="connsiteY0" fmla="*/ 4068231 h 4168715"/>
              <a:gd name="connsiteX1" fmla="*/ 33947 w 4444818"/>
              <a:gd name="connsiteY1" fmla="*/ 4047863 h 4168715"/>
              <a:gd name="connsiteX2" fmla="*/ 123568 w 4444818"/>
              <a:gd name="connsiteY2" fmla="*/ 3996716 h 4168715"/>
              <a:gd name="connsiteX3" fmla="*/ 329514 w 4444818"/>
              <a:gd name="connsiteY3" fmla="*/ 3912527 h 4168715"/>
              <a:gd name="connsiteX4" fmla="*/ 454892 w 4444818"/>
              <a:gd name="connsiteY4" fmla="*/ 3829696 h 4168715"/>
              <a:gd name="connsiteX5" fmla="*/ 507850 w 4444818"/>
              <a:gd name="connsiteY5" fmla="*/ 3785791 h 4168715"/>
              <a:gd name="connsiteX6" fmla="*/ 604713 w 4444818"/>
              <a:gd name="connsiteY6" fmla="*/ 3788054 h 4168715"/>
              <a:gd name="connsiteX7" fmla="*/ 670344 w 4444818"/>
              <a:gd name="connsiteY7" fmla="*/ 3823359 h 4168715"/>
              <a:gd name="connsiteX8" fmla="*/ 707459 w 4444818"/>
              <a:gd name="connsiteY8" fmla="*/ 3847801 h 4168715"/>
              <a:gd name="connsiteX9" fmla="*/ 728733 w 4444818"/>
              <a:gd name="connsiteY9" fmla="*/ 3850969 h 4168715"/>
              <a:gd name="connsiteX10" fmla="*/ 843701 w 4444818"/>
              <a:gd name="connsiteY10" fmla="*/ 3827885 h 4168715"/>
              <a:gd name="connsiteX11" fmla="*/ 1085405 w 4444818"/>
              <a:gd name="connsiteY11" fmla="*/ 3791675 h 4168715"/>
              <a:gd name="connsiteX12" fmla="*/ 1388214 w 4444818"/>
              <a:gd name="connsiteY12" fmla="*/ 3759086 h 4168715"/>
              <a:gd name="connsiteX13" fmla="*/ 1543013 w 4444818"/>
              <a:gd name="connsiteY13" fmla="*/ 3779907 h 4168715"/>
              <a:gd name="connsiteX14" fmla="*/ 2066252 w 4444818"/>
              <a:gd name="connsiteY14" fmla="*/ 3764970 h 4168715"/>
              <a:gd name="connsiteX15" fmla="*/ 2458229 w 4444818"/>
              <a:gd name="connsiteY15" fmla="*/ 3648644 h 4168715"/>
              <a:gd name="connsiteX16" fmla="*/ 2505755 w 4444818"/>
              <a:gd name="connsiteY16" fmla="*/ 3637781 h 4168715"/>
              <a:gd name="connsiteX17" fmla="*/ 2510734 w 4444818"/>
              <a:gd name="connsiteY17" fmla="*/ 3636423 h 4168715"/>
              <a:gd name="connsiteX18" fmla="*/ 2561881 w 4444818"/>
              <a:gd name="connsiteY18" fmla="*/ 3599308 h 4168715"/>
              <a:gd name="connsiteX19" fmla="*/ 2589039 w 4444818"/>
              <a:gd name="connsiteY19" fmla="*/ 3579392 h 4168715"/>
              <a:gd name="connsiteX20" fmla="*/ 2602165 w 4444818"/>
              <a:gd name="connsiteY20" fmla="*/ 3558571 h 4168715"/>
              <a:gd name="connsiteX21" fmla="*/ 2639734 w 4444818"/>
              <a:gd name="connsiteY21" fmla="*/ 3531413 h 4168715"/>
              <a:gd name="connsiteX22" fmla="*/ 2757417 w 4444818"/>
              <a:gd name="connsiteY22" fmla="*/ 3377972 h 4168715"/>
              <a:gd name="connsiteX23" fmla="*/ 2919911 w 4444818"/>
              <a:gd name="connsiteY23" fmla="*/ 3291067 h 4168715"/>
              <a:gd name="connsiteX24" fmla="*/ 3016321 w 4444818"/>
              <a:gd name="connsiteY24" fmla="*/ 3249425 h 4168715"/>
              <a:gd name="connsiteX25" fmla="*/ 3027637 w 4444818"/>
              <a:gd name="connsiteY25" fmla="*/ 3233130 h 4168715"/>
              <a:gd name="connsiteX26" fmla="*/ 3147584 w 4444818"/>
              <a:gd name="connsiteY26" fmla="*/ 3220457 h 4168715"/>
              <a:gd name="connsiteX27" fmla="*/ 3234941 w 4444818"/>
              <a:gd name="connsiteY27" fmla="*/ 3090100 h 4168715"/>
              <a:gd name="connsiteX28" fmla="*/ 3260741 w 4444818"/>
              <a:gd name="connsiteY28" fmla="*/ 3034426 h 4168715"/>
              <a:gd name="connsiteX29" fmla="*/ 3267078 w 4444818"/>
              <a:gd name="connsiteY29" fmla="*/ 3003195 h 4168715"/>
              <a:gd name="connsiteX30" fmla="*/ 3274772 w 4444818"/>
              <a:gd name="connsiteY30" fmla="*/ 2968795 h 4168715"/>
              <a:gd name="connsiteX31" fmla="*/ 3289256 w 4444818"/>
              <a:gd name="connsiteY31" fmla="*/ 2928059 h 4168715"/>
              <a:gd name="connsiteX32" fmla="*/ 3291972 w 4444818"/>
              <a:gd name="connsiteY32" fmla="*/ 2712607 h 4168715"/>
              <a:gd name="connsiteX33" fmla="*/ 3302383 w 4444818"/>
              <a:gd name="connsiteY33" fmla="*/ 2637923 h 4168715"/>
              <a:gd name="connsiteX34" fmla="*/ 3299667 w 4444818"/>
              <a:gd name="connsiteY34" fmla="*/ 2605786 h 4168715"/>
              <a:gd name="connsiteX35" fmla="*/ 3272962 w 4444818"/>
              <a:gd name="connsiteY35" fmla="*/ 2507113 h 4168715"/>
              <a:gd name="connsiteX36" fmla="*/ 3264815 w 4444818"/>
              <a:gd name="connsiteY36" fmla="*/ 2323799 h 4168715"/>
              <a:gd name="connsiteX37" fmla="*/ 3276583 w 4444818"/>
              <a:gd name="connsiteY37" fmla="*/ 2223767 h 4168715"/>
              <a:gd name="connsiteX38" fmla="*/ 3341309 w 4444818"/>
              <a:gd name="connsiteY38" fmla="*/ 2052221 h 4168715"/>
              <a:gd name="connsiteX39" fmla="*/ 3336330 w 4444818"/>
              <a:gd name="connsiteY39" fmla="*/ 2010126 h 4168715"/>
              <a:gd name="connsiteX40" fmla="*/ 3310983 w 4444818"/>
              <a:gd name="connsiteY40" fmla="*/ 2006053 h 4168715"/>
              <a:gd name="connsiteX41" fmla="*/ 3248520 w 4444818"/>
              <a:gd name="connsiteY41" fmla="*/ 2001074 h 4168715"/>
              <a:gd name="connsiteX42" fmla="*/ 3237204 w 4444818"/>
              <a:gd name="connsiteY42" fmla="*/ 1997453 h 4168715"/>
              <a:gd name="connsiteX43" fmla="*/ 3153920 w 4444818"/>
              <a:gd name="connsiteY43" fmla="*/ 1962148 h 4168715"/>
              <a:gd name="connsiteX44" fmla="*/ 3064300 w 4444818"/>
              <a:gd name="connsiteY44" fmla="*/ 1738096 h 4168715"/>
              <a:gd name="connsiteX45" fmla="*/ 3059773 w 4444818"/>
              <a:gd name="connsiteY45" fmla="*/ 1705960 h 4168715"/>
              <a:gd name="connsiteX46" fmla="*/ 3040763 w 4444818"/>
              <a:gd name="connsiteY46" fmla="*/ 1663865 h 4168715"/>
              <a:gd name="connsiteX47" fmla="*/ 2974679 w 4444818"/>
              <a:gd name="connsiteY47" fmla="*/ 1721349 h 4168715"/>
              <a:gd name="connsiteX48" fmla="*/ 2973321 w 4444818"/>
              <a:gd name="connsiteY48" fmla="*/ 1917790 h 4168715"/>
              <a:gd name="connsiteX49" fmla="*/ 3000479 w 4444818"/>
              <a:gd name="connsiteY49" fmla="*/ 2056747 h 4168715"/>
              <a:gd name="connsiteX50" fmla="*/ 3017226 w 4444818"/>
              <a:gd name="connsiteY50" fmla="*/ 2092505 h 4168715"/>
              <a:gd name="connsiteX51" fmla="*/ 3033974 w 4444818"/>
              <a:gd name="connsiteY51" fmla="*/ 2177147 h 4168715"/>
              <a:gd name="connsiteX52" fmla="*/ 3040310 w 4444818"/>
              <a:gd name="connsiteY52" fmla="*/ 2200683 h 4168715"/>
              <a:gd name="connsiteX53" fmla="*/ 3050268 w 4444818"/>
              <a:gd name="connsiteY53" fmla="*/ 2276272 h 4168715"/>
              <a:gd name="connsiteX54" fmla="*/ 3034426 w 4444818"/>
              <a:gd name="connsiteY54" fmla="*/ 2320178 h 4168715"/>
              <a:gd name="connsiteX55" fmla="*/ 3058416 w 4444818"/>
              <a:gd name="connsiteY55" fmla="*/ 2402556 h 4168715"/>
              <a:gd name="connsiteX56" fmla="*/ 3050721 w 4444818"/>
              <a:gd name="connsiteY56" fmla="*/ 2462303 h 4168715"/>
              <a:gd name="connsiteX57" fmla="*/ 3027184 w 4444818"/>
              <a:gd name="connsiteY57" fmla="*/ 2436503 h 4168715"/>
              <a:gd name="connsiteX58" fmla="*/ 3050721 w 4444818"/>
              <a:gd name="connsiteY58" fmla="*/ 2496250 h 4168715"/>
              <a:gd name="connsiteX59" fmla="*/ 3019037 w 4444818"/>
              <a:gd name="connsiteY59" fmla="*/ 2452345 h 4168715"/>
              <a:gd name="connsiteX60" fmla="*/ 3032163 w 4444818"/>
              <a:gd name="connsiteY60" fmla="*/ 2548303 h 4168715"/>
              <a:gd name="connsiteX61" fmla="*/ 3020847 w 4444818"/>
              <a:gd name="connsiteY61" fmla="*/ 2571387 h 4168715"/>
              <a:gd name="connsiteX62" fmla="*/ 3000479 w 4444818"/>
              <a:gd name="connsiteY62" fmla="*/ 2640639 h 4168715"/>
              <a:gd name="connsiteX63" fmla="*/ 3014963 w 4444818"/>
              <a:gd name="connsiteY63" fmla="*/ 2697218 h 4168715"/>
              <a:gd name="connsiteX64" fmla="*/ 2987806 w 4444818"/>
              <a:gd name="connsiteY64" fmla="*/ 2681376 h 4168715"/>
              <a:gd name="connsiteX65" fmla="*/ 3004553 w 4444818"/>
              <a:gd name="connsiteY65" fmla="*/ 2733428 h 4168715"/>
              <a:gd name="connsiteX66" fmla="*/ 2969248 w 4444818"/>
              <a:gd name="connsiteY66" fmla="*/ 2706723 h 4168715"/>
              <a:gd name="connsiteX67" fmla="*/ 2964721 w 4444818"/>
              <a:gd name="connsiteY67" fmla="*/ 2790007 h 4168715"/>
              <a:gd name="connsiteX68" fmla="*/ 2952500 w 4444818"/>
              <a:gd name="connsiteY68" fmla="*/ 2735691 h 4168715"/>
              <a:gd name="connsiteX69" fmla="*/ 2953858 w 4444818"/>
              <a:gd name="connsiteY69" fmla="*/ 2836627 h 4168715"/>
              <a:gd name="connsiteX70" fmla="*/ 2938922 w 4444818"/>
              <a:gd name="connsiteY70" fmla="*/ 2803585 h 4168715"/>
              <a:gd name="connsiteX71" fmla="*/ 2960195 w 4444818"/>
              <a:gd name="connsiteY71" fmla="*/ 2906332 h 4168715"/>
              <a:gd name="connsiteX72" fmla="*/ 2927153 w 4444818"/>
              <a:gd name="connsiteY72" fmla="*/ 2888680 h 4168715"/>
              <a:gd name="connsiteX73" fmla="*/ 2914932 w 4444818"/>
              <a:gd name="connsiteY73" fmla="*/ 2857448 h 4168715"/>
              <a:gd name="connsiteX74" fmla="*/ 2892753 w 4444818"/>
              <a:gd name="connsiteY74" fmla="*/ 2808564 h 4168715"/>
              <a:gd name="connsiteX75" fmla="*/ 2871480 w 4444818"/>
              <a:gd name="connsiteY75" fmla="*/ 2776880 h 4168715"/>
              <a:gd name="connsiteX76" fmla="*/ 2860617 w 4444818"/>
              <a:gd name="connsiteY76" fmla="*/ 2602618 h 4168715"/>
              <a:gd name="connsiteX77" fmla="*/ 2824859 w 4444818"/>
              <a:gd name="connsiteY77" fmla="*/ 2523861 h 4168715"/>
              <a:gd name="connsiteX78" fmla="*/ 2829385 w 4444818"/>
              <a:gd name="connsiteY78" fmla="*/ 2450082 h 4168715"/>
              <a:gd name="connsiteX79" fmla="*/ 2802680 w 4444818"/>
              <a:gd name="connsiteY79" fmla="*/ 2355483 h 4168715"/>
              <a:gd name="connsiteX80" fmla="*/ 2801775 w 4444818"/>
              <a:gd name="connsiteY80" fmla="*/ 2186199 h 4168715"/>
              <a:gd name="connsiteX81" fmla="*/ 2809017 w 4444818"/>
              <a:gd name="connsiteY81" fmla="*/ 2061726 h 4168715"/>
              <a:gd name="connsiteX82" fmla="*/ 2813543 w 4444818"/>
              <a:gd name="connsiteY82" fmla="*/ 1864380 h 4168715"/>
              <a:gd name="connsiteX83" fmla="*/ 2819427 w 4444818"/>
              <a:gd name="connsiteY83" fmla="*/ 1826812 h 4168715"/>
              <a:gd name="connsiteX84" fmla="*/ 2816259 w 4444818"/>
              <a:gd name="connsiteY84" fmla="*/ 1794222 h 4168715"/>
              <a:gd name="connsiteX85" fmla="*/ 2815806 w 4444818"/>
              <a:gd name="connsiteY85" fmla="*/ 1786075 h 4168715"/>
              <a:gd name="connsiteX86" fmla="*/ 2837080 w 4444818"/>
              <a:gd name="connsiteY86" fmla="*/ 1706865 h 4168715"/>
              <a:gd name="connsiteX87" fmla="*/ 2844775 w 4444818"/>
              <a:gd name="connsiteY87" fmla="*/ 1697812 h 4168715"/>
              <a:gd name="connsiteX88" fmla="*/ 2873290 w 4444818"/>
              <a:gd name="connsiteY88" fmla="*/ 1669749 h 4168715"/>
              <a:gd name="connsiteX89" fmla="*/ 2947974 w 4444818"/>
              <a:gd name="connsiteY89" fmla="*/ 1621771 h 4168715"/>
              <a:gd name="connsiteX90" fmla="*/ 2964721 w 4444818"/>
              <a:gd name="connsiteY90" fmla="*/ 1610455 h 4168715"/>
              <a:gd name="connsiteX91" fmla="*/ 2955216 w 4444818"/>
              <a:gd name="connsiteY91" fmla="*/ 1569266 h 4168715"/>
              <a:gd name="connsiteX92" fmla="*/ 2932132 w 4444818"/>
              <a:gd name="connsiteY92" fmla="*/ 1552518 h 4168715"/>
              <a:gd name="connsiteX93" fmla="*/ 2964721 w 4444818"/>
              <a:gd name="connsiteY93" fmla="*/ 1552518 h 4168715"/>
              <a:gd name="connsiteX94" fmla="*/ 2966984 w 4444818"/>
              <a:gd name="connsiteY94" fmla="*/ 1534413 h 4168715"/>
              <a:gd name="connsiteX95" fmla="*/ 2996405 w 4444818"/>
              <a:gd name="connsiteY95" fmla="*/ 1591444 h 4168715"/>
              <a:gd name="connsiteX96" fmla="*/ 3033068 w 4444818"/>
              <a:gd name="connsiteY96" fmla="*/ 1541655 h 4168715"/>
              <a:gd name="connsiteX97" fmla="*/ 3096889 w 4444818"/>
              <a:gd name="connsiteY97" fmla="*/ 1413561 h 4168715"/>
              <a:gd name="connsiteX98" fmla="*/ 3188773 w 4444818"/>
              <a:gd name="connsiteY98" fmla="*/ 1299498 h 4168715"/>
              <a:gd name="connsiteX99" fmla="*/ 3302383 w 4444818"/>
              <a:gd name="connsiteY99" fmla="*/ 1256499 h 4168715"/>
              <a:gd name="connsiteX100" fmla="*/ 3381140 w 4444818"/>
              <a:gd name="connsiteY100" fmla="*/ 1237036 h 4168715"/>
              <a:gd name="connsiteX101" fmla="*/ 3458087 w 4444818"/>
              <a:gd name="connsiteY101" fmla="*/ 1259667 h 4168715"/>
              <a:gd name="connsiteX102" fmla="*/ 3529603 w 4444818"/>
              <a:gd name="connsiteY102" fmla="*/ 1293162 h 4168715"/>
              <a:gd name="connsiteX103" fmla="*/ 3613792 w 4444818"/>
              <a:gd name="connsiteY103" fmla="*/ 1348383 h 4168715"/>
              <a:gd name="connsiteX104" fmla="*/ 3630086 w 4444818"/>
              <a:gd name="connsiteY104" fmla="*/ 1362414 h 4168715"/>
              <a:gd name="connsiteX105" fmla="*/ 3636423 w 4444818"/>
              <a:gd name="connsiteY105" fmla="*/ 1328014 h 4168715"/>
              <a:gd name="connsiteX106" fmla="*/ 3629181 w 4444818"/>
              <a:gd name="connsiteY106" fmla="*/ 1168689 h 4168715"/>
              <a:gd name="connsiteX107" fmla="*/ 3637781 w 4444818"/>
              <a:gd name="connsiteY107" fmla="*/ 842796 h 4168715"/>
              <a:gd name="connsiteX108" fmla="*/ 3618318 w 4444818"/>
              <a:gd name="connsiteY108" fmla="*/ 584344 h 4168715"/>
              <a:gd name="connsiteX109" fmla="*/ 3589350 w 4444818"/>
              <a:gd name="connsiteY109" fmla="*/ 530029 h 4168715"/>
              <a:gd name="connsiteX110" fmla="*/ 3520550 w 4444818"/>
              <a:gd name="connsiteY110" fmla="*/ 470282 h 4168715"/>
              <a:gd name="connsiteX111" fmla="*/ 3449487 w 4444818"/>
              <a:gd name="connsiteY111" fmla="*/ 300546 h 4168715"/>
              <a:gd name="connsiteX112" fmla="*/ 3434551 w 4444818"/>
              <a:gd name="connsiteY112" fmla="*/ 253925 h 4168715"/>
              <a:gd name="connsiteX113" fmla="*/ 3478455 w 4444818"/>
              <a:gd name="connsiteY113" fmla="*/ 262525 h 4168715"/>
              <a:gd name="connsiteX114" fmla="*/ 3535487 w 4444818"/>
              <a:gd name="connsiteY114" fmla="*/ 349430 h 4168715"/>
              <a:gd name="connsiteX115" fmla="*/ 3554045 w 4444818"/>
              <a:gd name="connsiteY115" fmla="*/ 369345 h 4168715"/>
              <a:gd name="connsiteX116" fmla="*/ 3559024 w 4444818"/>
              <a:gd name="connsiteY116" fmla="*/ 338114 h 4168715"/>
              <a:gd name="connsiteX117" fmla="*/ 3542729 w 4444818"/>
              <a:gd name="connsiteY117" fmla="*/ 76494 h 4168715"/>
              <a:gd name="connsiteX118" fmla="*/ 3549971 w 4444818"/>
              <a:gd name="connsiteY118" fmla="*/ 47073 h 4168715"/>
              <a:gd name="connsiteX119" fmla="*/ 3571697 w 4444818"/>
              <a:gd name="connsiteY119" fmla="*/ 34400 h 4168715"/>
              <a:gd name="connsiteX120" fmla="*/ 3588897 w 4444818"/>
              <a:gd name="connsiteY120" fmla="*/ 52505 h 4168715"/>
              <a:gd name="connsiteX121" fmla="*/ 3600213 w 4444818"/>
              <a:gd name="connsiteY121" fmla="*/ 135789 h 4168715"/>
              <a:gd name="connsiteX122" fmla="*/ 3595686 w 4444818"/>
              <a:gd name="connsiteY122" fmla="*/ 43452 h 4168715"/>
              <a:gd name="connsiteX123" fmla="*/ 3614244 w 4444818"/>
              <a:gd name="connsiteY123" fmla="*/ 0 h 4168715"/>
              <a:gd name="connsiteX124" fmla="*/ 3648644 w 4444818"/>
              <a:gd name="connsiteY124" fmla="*/ 39831 h 4168715"/>
              <a:gd name="connsiteX125" fmla="*/ 3668107 w 4444818"/>
              <a:gd name="connsiteY125" fmla="*/ 157062 h 4168715"/>
              <a:gd name="connsiteX126" fmla="*/ 3675802 w 4444818"/>
              <a:gd name="connsiteY126" fmla="*/ 182862 h 4168715"/>
              <a:gd name="connsiteX127" fmla="*/ 3676707 w 4444818"/>
              <a:gd name="connsiteY127" fmla="*/ 138957 h 4168715"/>
              <a:gd name="connsiteX128" fmla="*/ 3669918 w 4444818"/>
              <a:gd name="connsiteY128" fmla="*/ 56126 h 4168715"/>
              <a:gd name="connsiteX129" fmla="*/ 3691644 w 4444818"/>
              <a:gd name="connsiteY129" fmla="*/ 19463 h 4168715"/>
              <a:gd name="connsiteX130" fmla="*/ 3725591 w 4444818"/>
              <a:gd name="connsiteY130" fmla="*/ 57937 h 4168715"/>
              <a:gd name="connsiteX131" fmla="*/ 3746412 w 4444818"/>
              <a:gd name="connsiteY131" fmla="*/ 236725 h 4168715"/>
              <a:gd name="connsiteX132" fmla="*/ 3750033 w 4444818"/>
              <a:gd name="connsiteY132" fmla="*/ 262978 h 4168715"/>
              <a:gd name="connsiteX133" fmla="*/ 3774928 w 4444818"/>
              <a:gd name="connsiteY133" fmla="*/ 114515 h 4168715"/>
              <a:gd name="connsiteX134" fmla="*/ 3799822 w 4444818"/>
              <a:gd name="connsiteY134" fmla="*/ 92789 h 4168715"/>
              <a:gd name="connsiteX135" fmla="*/ 3815212 w 4444818"/>
              <a:gd name="connsiteY135" fmla="*/ 112252 h 4168715"/>
              <a:gd name="connsiteX136" fmla="*/ 3814306 w 4444818"/>
              <a:gd name="connsiteY136" fmla="*/ 178336 h 4168715"/>
              <a:gd name="connsiteX137" fmla="*/ 3813854 w 4444818"/>
              <a:gd name="connsiteY137" fmla="*/ 301451 h 4168715"/>
              <a:gd name="connsiteX138" fmla="*/ 3802085 w 4444818"/>
              <a:gd name="connsiteY138" fmla="*/ 494724 h 4168715"/>
              <a:gd name="connsiteX139" fmla="*/ 3802991 w 4444818"/>
              <a:gd name="connsiteY139" fmla="*/ 554471 h 4168715"/>
              <a:gd name="connsiteX140" fmla="*/ 3886274 w 4444818"/>
              <a:gd name="connsiteY140" fmla="*/ 884437 h 4168715"/>
              <a:gd name="connsiteX141" fmla="*/ 3944211 w 4444818"/>
              <a:gd name="connsiteY141" fmla="*/ 1189510 h 4168715"/>
              <a:gd name="connsiteX142" fmla="*/ 3938327 w 4444818"/>
              <a:gd name="connsiteY142" fmla="*/ 1286825 h 4168715"/>
              <a:gd name="connsiteX143" fmla="*/ 3920674 w 4444818"/>
              <a:gd name="connsiteY143" fmla="*/ 1367393 h 4168715"/>
              <a:gd name="connsiteX144" fmla="*/ 3914790 w 4444818"/>
              <a:gd name="connsiteY144" fmla="*/ 1418993 h 4168715"/>
              <a:gd name="connsiteX145" fmla="*/ 3874506 w 4444818"/>
              <a:gd name="connsiteY145" fmla="*/ 1624939 h 4168715"/>
              <a:gd name="connsiteX146" fmla="*/ 3883106 w 4444818"/>
              <a:gd name="connsiteY146" fmla="*/ 1656170 h 4168715"/>
              <a:gd name="connsiteX147" fmla="*/ 3876769 w 4444818"/>
              <a:gd name="connsiteY147" fmla="*/ 1747601 h 4168715"/>
              <a:gd name="connsiteX148" fmla="*/ 3845085 w 4444818"/>
              <a:gd name="connsiteY148" fmla="*/ 1768875 h 4168715"/>
              <a:gd name="connsiteX149" fmla="*/ 3828338 w 4444818"/>
              <a:gd name="connsiteY149" fmla="*/ 1787433 h 4168715"/>
              <a:gd name="connsiteX150" fmla="*/ 3784433 w 4444818"/>
              <a:gd name="connsiteY150" fmla="*/ 1898780 h 4168715"/>
              <a:gd name="connsiteX151" fmla="*/ 3759538 w 4444818"/>
              <a:gd name="connsiteY151" fmla="*/ 2030947 h 4168715"/>
              <a:gd name="connsiteX152" fmla="*/ 3779454 w 4444818"/>
              <a:gd name="connsiteY152" fmla="*/ 2107442 h 4168715"/>
              <a:gd name="connsiteX153" fmla="*/ 3842369 w 4444818"/>
              <a:gd name="connsiteY153" fmla="*/ 2240515 h 4168715"/>
              <a:gd name="connsiteX154" fmla="*/ 3918411 w 4444818"/>
              <a:gd name="connsiteY154" fmla="*/ 2314293 h 4168715"/>
              <a:gd name="connsiteX155" fmla="*/ 4044695 w 4444818"/>
              <a:gd name="connsiteY155" fmla="*/ 2452345 h 4168715"/>
              <a:gd name="connsiteX156" fmla="*/ 4089958 w 4444818"/>
              <a:gd name="connsiteY156" fmla="*/ 2546492 h 4168715"/>
              <a:gd name="connsiteX157" fmla="*/ 3996716 w 4444818"/>
              <a:gd name="connsiteY157" fmla="*/ 2772354 h 4168715"/>
              <a:gd name="connsiteX158" fmla="*/ 3904380 w 4444818"/>
              <a:gd name="connsiteY158" fmla="*/ 2985090 h 4168715"/>
              <a:gd name="connsiteX159" fmla="*/ 3892159 w 4444818"/>
              <a:gd name="connsiteY159" fmla="*/ 3088289 h 4168715"/>
              <a:gd name="connsiteX160" fmla="*/ 3845990 w 4444818"/>
              <a:gd name="connsiteY160" fmla="*/ 3233130 h 4168715"/>
              <a:gd name="connsiteX161" fmla="*/ 3799370 w 4444818"/>
              <a:gd name="connsiteY161" fmla="*/ 3320488 h 4168715"/>
              <a:gd name="connsiteX162" fmla="*/ 3606097 w 4444818"/>
              <a:gd name="connsiteY162" fmla="*/ 3650455 h 4168715"/>
              <a:gd name="connsiteX163" fmla="*/ 3597497 w 4444818"/>
              <a:gd name="connsiteY163" fmla="*/ 3665844 h 4168715"/>
              <a:gd name="connsiteX164" fmla="*/ 3743243 w 4444818"/>
              <a:gd name="connsiteY164" fmla="*/ 3665844 h 4168715"/>
              <a:gd name="connsiteX165" fmla="*/ 4199041 w 4444818"/>
              <a:gd name="connsiteY165" fmla="*/ 3699791 h 4168715"/>
              <a:gd name="connsiteX166" fmla="*/ 4370588 w 4444818"/>
              <a:gd name="connsiteY166" fmla="*/ 3763612 h 4168715"/>
              <a:gd name="connsiteX167" fmla="*/ 4446177 w 4444818"/>
              <a:gd name="connsiteY167" fmla="*/ 3870433 h 4168715"/>
              <a:gd name="connsiteX168" fmla="*/ 4447082 w 4444818"/>
              <a:gd name="connsiteY168" fmla="*/ 3932895 h 4168715"/>
              <a:gd name="connsiteX169" fmla="*/ 4344788 w 4444818"/>
              <a:gd name="connsiteY169" fmla="*/ 4110326 h 4168715"/>
              <a:gd name="connsiteX170" fmla="*/ 4235252 w 4444818"/>
              <a:gd name="connsiteY170" fmla="*/ 4164642 h 4168715"/>
              <a:gd name="connsiteX171" fmla="*/ 4228462 w 4444818"/>
              <a:gd name="connsiteY171" fmla="*/ 4165547 h 4168715"/>
              <a:gd name="connsiteX172" fmla="*/ 4103536 w 4444818"/>
              <a:gd name="connsiteY172" fmla="*/ 4168715 h 4168715"/>
              <a:gd name="connsiteX173" fmla="*/ 3229962 w 4444818"/>
              <a:gd name="connsiteY173" fmla="*/ 4150157 h 4168715"/>
              <a:gd name="connsiteX174" fmla="*/ 3121784 w 4444818"/>
              <a:gd name="connsiteY174" fmla="*/ 4133863 h 4168715"/>
              <a:gd name="connsiteX175" fmla="*/ 2948427 w 4444818"/>
              <a:gd name="connsiteY175" fmla="*/ 4032926 h 4168715"/>
              <a:gd name="connsiteX176" fmla="*/ 2896374 w 4444818"/>
              <a:gd name="connsiteY176" fmla="*/ 4020253 h 4168715"/>
              <a:gd name="connsiteX177" fmla="*/ 2628871 w 4444818"/>
              <a:gd name="connsiteY177" fmla="*/ 4062800 h 4168715"/>
              <a:gd name="connsiteX178" fmla="*/ 2300714 w 4444818"/>
              <a:gd name="connsiteY178" fmla="*/ 4108063 h 4168715"/>
              <a:gd name="connsiteX179" fmla="*/ 1807801 w 4444818"/>
              <a:gd name="connsiteY179" fmla="*/ 4115305 h 4168715"/>
              <a:gd name="connsiteX180" fmla="*/ 1712296 w 4444818"/>
              <a:gd name="connsiteY180" fmla="*/ 4100821 h 4168715"/>
              <a:gd name="connsiteX181" fmla="*/ 1575150 w 4444818"/>
              <a:gd name="connsiteY181" fmla="*/ 4072305 h 4168715"/>
              <a:gd name="connsiteX182" fmla="*/ 1333898 w 4444818"/>
              <a:gd name="connsiteY182" fmla="*/ 4064158 h 4168715"/>
              <a:gd name="connsiteX183" fmla="*/ 1092647 w 4444818"/>
              <a:gd name="connsiteY183" fmla="*/ 4052389 h 4168715"/>
              <a:gd name="connsiteX184" fmla="*/ 711986 w 4444818"/>
              <a:gd name="connsiteY184" fmla="*/ 4069137 h 4168715"/>
              <a:gd name="connsiteX185" fmla="*/ 502418 w 4444818"/>
              <a:gd name="connsiteY185" fmla="*/ 4094031 h 4168715"/>
              <a:gd name="connsiteX186" fmla="*/ 413250 w 4444818"/>
              <a:gd name="connsiteY186" fmla="*/ 4100368 h 4168715"/>
              <a:gd name="connsiteX187" fmla="*/ 327251 w 4444818"/>
              <a:gd name="connsiteY187" fmla="*/ 4110326 h 4168715"/>
              <a:gd name="connsiteX188" fmla="*/ 242157 w 4444818"/>
              <a:gd name="connsiteY188" fmla="*/ 4110326 h 4168715"/>
              <a:gd name="connsiteX189" fmla="*/ 43905 w 4444818"/>
              <a:gd name="connsiteY189" fmla="*/ 4108063 h 4168715"/>
              <a:gd name="connsiteX190" fmla="*/ 0 w 4444818"/>
              <a:gd name="connsiteY190" fmla="*/ 4089052 h 4168715"/>
              <a:gd name="connsiteX191" fmla="*/ 5432 w 4444818"/>
              <a:gd name="connsiteY191" fmla="*/ 4068231 h 4168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4444818" h="4168715">
                <a:moveTo>
                  <a:pt x="5432" y="4068231"/>
                </a:moveTo>
                <a:cubicBezTo>
                  <a:pt x="14937" y="4060989"/>
                  <a:pt x="23537" y="4052842"/>
                  <a:pt x="33947" y="4047863"/>
                </a:cubicBezTo>
                <a:cubicBezTo>
                  <a:pt x="64726" y="4032474"/>
                  <a:pt x="96863" y="4021611"/>
                  <a:pt x="123568" y="3996716"/>
                </a:cubicBezTo>
                <a:cubicBezTo>
                  <a:pt x="182410" y="3941495"/>
                  <a:pt x="253925" y="3938327"/>
                  <a:pt x="329514" y="3912527"/>
                </a:cubicBezTo>
                <a:cubicBezTo>
                  <a:pt x="379303" y="3895780"/>
                  <a:pt x="420945" y="3869980"/>
                  <a:pt x="454892" y="3829696"/>
                </a:cubicBezTo>
                <a:cubicBezTo>
                  <a:pt x="469829" y="3812496"/>
                  <a:pt x="488387" y="3797559"/>
                  <a:pt x="507850" y="3785791"/>
                </a:cubicBezTo>
                <a:cubicBezTo>
                  <a:pt x="539534" y="3766780"/>
                  <a:pt x="572576" y="3768591"/>
                  <a:pt x="604713" y="3788054"/>
                </a:cubicBezTo>
                <a:cubicBezTo>
                  <a:pt x="625986" y="3800728"/>
                  <a:pt x="649070" y="3811138"/>
                  <a:pt x="670344" y="3823359"/>
                </a:cubicBezTo>
                <a:cubicBezTo>
                  <a:pt x="683017" y="3830601"/>
                  <a:pt x="694333" y="3841012"/>
                  <a:pt x="707459" y="3847801"/>
                </a:cubicBezTo>
                <a:cubicBezTo>
                  <a:pt x="713344" y="3850969"/>
                  <a:pt x="724207" y="3854138"/>
                  <a:pt x="728733" y="3850969"/>
                </a:cubicBezTo>
                <a:cubicBezTo>
                  <a:pt x="764038" y="3826075"/>
                  <a:pt x="803869" y="3828791"/>
                  <a:pt x="843701" y="3827885"/>
                </a:cubicBezTo>
                <a:cubicBezTo>
                  <a:pt x="925627" y="3826527"/>
                  <a:pt x="1005289" y="3807970"/>
                  <a:pt x="1085405" y="3791675"/>
                </a:cubicBezTo>
                <a:cubicBezTo>
                  <a:pt x="1185436" y="3771307"/>
                  <a:pt x="1285467" y="3751391"/>
                  <a:pt x="1388214" y="3759086"/>
                </a:cubicBezTo>
                <a:cubicBezTo>
                  <a:pt x="1439814" y="3762707"/>
                  <a:pt x="1491413" y="3771759"/>
                  <a:pt x="1543013" y="3779907"/>
                </a:cubicBezTo>
                <a:cubicBezTo>
                  <a:pt x="1719538" y="3807970"/>
                  <a:pt x="1894253" y="3809780"/>
                  <a:pt x="2066252" y="3764970"/>
                </a:cubicBezTo>
                <a:cubicBezTo>
                  <a:pt x="2200683" y="3729665"/>
                  <a:pt x="2324704" y="3686212"/>
                  <a:pt x="2458229" y="3648644"/>
                </a:cubicBezTo>
                <a:cubicBezTo>
                  <a:pt x="2474071" y="3644118"/>
                  <a:pt x="2487197" y="3630539"/>
                  <a:pt x="2505755" y="3637781"/>
                </a:cubicBezTo>
                <a:cubicBezTo>
                  <a:pt x="2507113" y="3638234"/>
                  <a:pt x="2509829" y="3637329"/>
                  <a:pt x="2510734" y="3636423"/>
                </a:cubicBezTo>
                <a:cubicBezTo>
                  <a:pt x="2522503" y="3616507"/>
                  <a:pt x="2544229" y="3605645"/>
                  <a:pt x="2561881" y="3599308"/>
                </a:cubicBezTo>
                <a:cubicBezTo>
                  <a:pt x="2571839" y="3595687"/>
                  <a:pt x="2579534" y="3586181"/>
                  <a:pt x="2589039" y="3579392"/>
                </a:cubicBezTo>
                <a:cubicBezTo>
                  <a:pt x="2593113" y="3576676"/>
                  <a:pt x="2597639" y="3559023"/>
                  <a:pt x="2602165" y="3558571"/>
                </a:cubicBezTo>
                <a:cubicBezTo>
                  <a:pt x="2620723" y="3557213"/>
                  <a:pt x="2632492" y="3546350"/>
                  <a:pt x="2639734" y="3531413"/>
                </a:cubicBezTo>
                <a:cubicBezTo>
                  <a:pt x="2667344" y="3474835"/>
                  <a:pt x="2715323" y="3421877"/>
                  <a:pt x="2757417" y="3377972"/>
                </a:cubicBezTo>
                <a:cubicBezTo>
                  <a:pt x="2801322" y="3331804"/>
                  <a:pt x="2861975" y="3311436"/>
                  <a:pt x="2919911" y="3291067"/>
                </a:cubicBezTo>
                <a:cubicBezTo>
                  <a:pt x="2952953" y="3279299"/>
                  <a:pt x="2984637" y="3263909"/>
                  <a:pt x="3016321" y="3249425"/>
                </a:cubicBezTo>
                <a:cubicBezTo>
                  <a:pt x="3021300" y="3247162"/>
                  <a:pt x="3023563" y="3239467"/>
                  <a:pt x="3027637" y="3233130"/>
                </a:cubicBezTo>
                <a:cubicBezTo>
                  <a:pt x="3061584" y="3238562"/>
                  <a:pt x="3126763" y="3240825"/>
                  <a:pt x="3147584" y="3220457"/>
                </a:cubicBezTo>
                <a:cubicBezTo>
                  <a:pt x="3190583" y="3178815"/>
                  <a:pt x="3198731" y="3137626"/>
                  <a:pt x="3234941" y="3090100"/>
                </a:cubicBezTo>
                <a:cubicBezTo>
                  <a:pt x="3247614" y="3073352"/>
                  <a:pt x="3255762" y="3054342"/>
                  <a:pt x="3260741" y="3034426"/>
                </a:cubicBezTo>
                <a:cubicBezTo>
                  <a:pt x="3263457" y="3024468"/>
                  <a:pt x="3265267" y="3014058"/>
                  <a:pt x="3267078" y="3003195"/>
                </a:cubicBezTo>
                <a:cubicBezTo>
                  <a:pt x="3268888" y="2991879"/>
                  <a:pt x="3271604" y="2980111"/>
                  <a:pt x="3274772" y="2968795"/>
                </a:cubicBezTo>
                <a:cubicBezTo>
                  <a:pt x="3278394" y="2956574"/>
                  <a:pt x="3282014" y="2944806"/>
                  <a:pt x="3289256" y="2928059"/>
                </a:cubicBezTo>
                <a:cubicBezTo>
                  <a:pt x="3319130" y="2861974"/>
                  <a:pt x="3314604" y="2785028"/>
                  <a:pt x="3291972" y="2712607"/>
                </a:cubicBezTo>
                <a:cubicBezTo>
                  <a:pt x="3282920" y="2685449"/>
                  <a:pt x="3301025" y="2662818"/>
                  <a:pt x="3302383" y="2637923"/>
                </a:cubicBezTo>
                <a:cubicBezTo>
                  <a:pt x="3301477" y="2627060"/>
                  <a:pt x="3301477" y="2616197"/>
                  <a:pt x="3299667" y="2605786"/>
                </a:cubicBezTo>
                <a:cubicBezTo>
                  <a:pt x="3292425" y="2567766"/>
                  <a:pt x="3269793" y="2544229"/>
                  <a:pt x="3272962" y="2507113"/>
                </a:cubicBezTo>
                <a:cubicBezTo>
                  <a:pt x="3277488" y="2445556"/>
                  <a:pt x="3279299" y="2384451"/>
                  <a:pt x="3264815" y="2323799"/>
                </a:cubicBezTo>
                <a:cubicBezTo>
                  <a:pt x="3256667" y="2288946"/>
                  <a:pt x="3263457" y="2255451"/>
                  <a:pt x="3276583" y="2223767"/>
                </a:cubicBezTo>
                <a:cubicBezTo>
                  <a:pt x="3294236" y="2180768"/>
                  <a:pt x="3333162" y="2118757"/>
                  <a:pt x="3341309" y="2052221"/>
                </a:cubicBezTo>
                <a:cubicBezTo>
                  <a:pt x="3343119" y="2038189"/>
                  <a:pt x="3340856" y="2023253"/>
                  <a:pt x="3336330" y="2010126"/>
                </a:cubicBezTo>
                <a:cubicBezTo>
                  <a:pt x="3334972" y="2006053"/>
                  <a:pt x="3318225" y="2003337"/>
                  <a:pt x="3310983" y="2006053"/>
                </a:cubicBezTo>
                <a:cubicBezTo>
                  <a:pt x="3288804" y="2014653"/>
                  <a:pt x="3267983" y="2021895"/>
                  <a:pt x="3248520" y="2001074"/>
                </a:cubicBezTo>
                <a:cubicBezTo>
                  <a:pt x="3246257" y="1998358"/>
                  <a:pt x="3241278" y="1997453"/>
                  <a:pt x="3237204" y="1997453"/>
                </a:cubicBezTo>
                <a:cubicBezTo>
                  <a:pt x="3204615" y="1996547"/>
                  <a:pt x="3177910" y="1982063"/>
                  <a:pt x="3153920" y="1962148"/>
                </a:cubicBezTo>
                <a:cubicBezTo>
                  <a:pt x="3084668" y="1903306"/>
                  <a:pt x="3049816" y="1830885"/>
                  <a:pt x="3064300" y="1738096"/>
                </a:cubicBezTo>
                <a:cubicBezTo>
                  <a:pt x="3066110" y="1727686"/>
                  <a:pt x="3063395" y="1716370"/>
                  <a:pt x="3059773" y="1705960"/>
                </a:cubicBezTo>
                <a:cubicBezTo>
                  <a:pt x="3054795" y="1691475"/>
                  <a:pt x="3047100" y="1677897"/>
                  <a:pt x="3040763" y="1663865"/>
                </a:cubicBezTo>
                <a:cubicBezTo>
                  <a:pt x="2993237" y="1676991"/>
                  <a:pt x="2987806" y="1668391"/>
                  <a:pt x="2974679" y="1721349"/>
                </a:cubicBezTo>
                <a:cubicBezTo>
                  <a:pt x="2958385" y="1786528"/>
                  <a:pt x="2962458" y="1852611"/>
                  <a:pt x="2973321" y="1917790"/>
                </a:cubicBezTo>
                <a:cubicBezTo>
                  <a:pt x="2981016" y="1964411"/>
                  <a:pt x="2990521" y="2010579"/>
                  <a:pt x="3000479" y="2056747"/>
                </a:cubicBezTo>
                <a:cubicBezTo>
                  <a:pt x="3003195" y="2069421"/>
                  <a:pt x="3010889" y="2080737"/>
                  <a:pt x="3017226" y="2092505"/>
                </a:cubicBezTo>
                <a:cubicBezTo>
                  <a:pt x="3032163" y="2118757"/>
                  <a:pt x="3040763" y="2145915"/>
                  <a:pt x="3033974" y="2177147"/>
                </a:cubicBezTo>
                <a:cubicBezTo>
                  <a:pt x="3032616" y="2184389"/>
                  <a:pt x="3035784" y="2194799"/>
                  <a:pt x="3040310" y="2200683"/>
                </a:cubicBezTo>
                <a:cubicBezTo>
                  <a:pt x="3052079" y="2216978"/>
                  <a:pt x="3054795" y="2254094"/>
                  <a:pt x="3050268" y="2276272"/>
                </a:cubicBezTo>
                <a:cubicBezTo>
                  <a:pt x="3047553" y="2289851"/>
                  <a:pt x="3034426" y="2299356"/>
                  <a:pt x="3034426" y="2320178"/>
                </a:cubicBezTo>
                <a:cubicBezTo>
                  <a:pt x="3033974" y="2385809"/>
                  <a:pt x="3045742" y="2374946"/>
                  <a:pt x="3058416" y="2402556"/>
                </a:cubicBezTo>
                <a:cubicBezTo>
                  <a:pt x="3065658" y="2418398"/>
                  <a:pt x="3042574" y="2421566"/>
                  <a:pt x="3050721" y="2462303"/>
                </a:cubicBezTo>
                <a:cubicBezTo>
                  <a:pt x="3028542" y="2451440"/>
                  <a:pt x="3027637" y="2429714"/>
                  <a:pt x="3027184" y="2436503"/>
                </a:cubicBezTo>
                <a:cubicBezTo>
                  <a:pt x="3026279" y="2452345"/>
                  <a:pt x="3031258" y="2470450"/>
                  <a:pt x="3050721" y="2496250"/>
                </a:cubicBezTo>
                <a:cubicBezTo>
                  <a:pt x="3049816" y="2501229"/>
                  <a:pt x="3018584" y="2450082"/>
                  <a:pt x="3019037" y="2452345"/>
                </a:cubicBezTo>
                <a:cubicBezTo>
                  <a:pt x="3023563" y="2493082"/>
                  <a:pt x="3045289" y="2509377"/>
                  <a:pt x="3032163" y="2548303"/>
                </a:cubicBezTo>
                <a:cubicBezTo>
                  <a:pt x="3029900" y="2554639"/>
                  <a:pt x="3026279" y="2563239"/>
                  <a:pt x="3020847" y="2571387"/>
                </a:cubicBezTo>
                <a:cubicBezTo>
                  <a:pt x="3006363" y="2590850"/>
                  <a:pt x="3005005" y="2618008"/>
                  <a:pt x="3000479" y="2640639"/>
                </a:cubicBezTo>
                <a:cubicBezTo>
                  <a:pt x="3000479" y="2622534"/>
                  <a:pt x="3001384" y="2710797"/>
                  <a:pt x="3014963" y="2697218"/>
                </a:cubicBezTo>
                <a:cubicBezTo>
                  <a:pt x="3001384" y="2701744"/>
                  <a:pt x="2985090" y="2666891"/>
                  <a:pt x="2987806" y="2681376"/>
                </a:cubicBezTo>
                <a:cubicBezTo>
                  <a:pt x="2992784" y="2705365"/>
                  <a:pt x="2985542" y="2701744"/>
                  <a:pt x="3004553" y="2733428"/>
                </a:cubicBezTo>
                <a:cubicBezTo>
                  <a:pt x="3016774" y="2753796"/>
                  <a:pt x="2969700" y="2680018"/>
                  <a:pt x="2969248" y="2706723"/>
                </a:cubicBezTo>
                <a:cubicBezTo>
                  <a:pt x="2968343" y="2717133"/>
                  <a:pt x="2957932" y="2769638"/>
                  <a:pt x="2964721" y="2790007"/>
                </a:cubicBezTo>
                <a:cubicBezTo>
                  <a:pt x="2955669" y="2775522"/>
                  <a:pt x="2957027" y="2753796"/>
                  <a:pt x="2952500" y="2735691"/>
                </a:cubicBezTo>
                <a:cubicBezTo>
                  <a:pt x="2952500" y="2767375"/>
                  <a:pt x="2949332" y="2804943"/>
                  <a:pt x="2953858" y="2836627"/>
                </a:cubicBezTo>
                <a:cubicBezTo>
                  <a:pt x="2942543" y="2832101"/>
                  <a:pt x="2943448" y="2812638"/>
                  <a:pt x="2938922" y="2803585"/>
                </a:cubicBezTo>
                <a:cubicBezTo>
                  <a:pt x="2929869" y="2845680"/>
                  <a:pt x="2930774" y="2894564"/>
                  <a:pt x="2960195" y="2906332"/>
                </a:cubicBezTo>
                <a:cubicBezTo>
                  <a:pt x="2937563" y="2904069"/>
                  <a:pt x="2932132" y="2897732"/>
                  <a:pt x="2927153" y="2888680"/>
                </a:cubicBezTo>
                <a:cubicBezTo>
                  <a:pt x="2921721" y="2879627"/>
                  <a:pt x="2918100" y="2869217"/>
                  <a:pt x="2914932" y="2857448"/>
                </a:cubicBezTo>
                <a:cubicBezTo>
                  <a:pt x="2908595" y="2835722"/>
                  <a:pt x="2900448" y="2820785"/>
                  <a:pt x="2892753" y="2808564"/>
                </a:cubicBezTo>
                <a:cubicBezTo>
                  <a:pt x="2884606" y="2797249"/>
                  <a:pt x="2876911" y="2785933"/>
                  <a:pt x="2871480" y="2776880"/>
                </a:cubicBezTo>
                <a:cubicBezTo>
                  <a:pt x="2835269" y="2727091"/>
                  <a:pt x="2866953" y="2639734"/>
                  <a:pt x="2860617" y="2602618"/>
                </a:cubicBezTo>
                <a:cubicBezTo>
                  <a:pt x="2855185" y="2570934"/>
                  <a:pt x="2828027" y="2584966"/>
                  <a:pt x="2824859" y="2523861"/>
                </a:cubicBezTo>
                <a:cubicBezTo>
                  <a:pt x="2824406" y="2511640"/>
                  <a:pt x="2831196" y="2464114"/>
                  <a:pt x="2829385" y="2450082"/>
                </a:cubicBezTo>
                <a:cubicBezTo>
                  <a:pt x="2823501" y="2407987"/>
                  <a:pt x="2808564" y="2397577"/>
                  <a:pt x="2802680" y="2355483"/>
                </a:cubicBezTo>
                <a:cubicBezTo>
                  <a:pt x="2794533" y="2299356"/>
                  <a:pt x="2791817" y="2243230"/>
                  <a:pt x="2801775" y="2186199"/>
                </a:cubicBezTo>
                <a:cubicBezTo>
                  <a:pt x="2809017" y="2145463"/>
                  <a:pt x="2808112" y="2103368"/>
                  <a:pt x="2809017" y="2061726"/>
                </a:cubicBezTo>
                <a:cubicBezTo>
                  <a:pt x="2810827" y="1996095"/>
                  <a:pt x="2811733" y="1930011"/>
                  <a:pt x="2813543" y="1864380"/>
                </a:cubicBezTo>
                <a:cubicBezTo>
                  <a:pt x="2813996" y="1851706"/>
                  <a:pt x="2817617" y="1839485"/>
                  <a:pt x="2819427" y="1826812"/>
                </a:cubicBezTo>
                <a:cubicBezTo>
                  <a:pt x="2820785" y="1815948"/>
                  <a:pt x="2829838" y="1804180"/>
                  <a:pt x="2816259" y="1794222"/>
                </a:cubicBezTo>
                <a:cubicBezTo>
                  <a:pt x="2814901" y="1793317"/>
                  <a:pt x="2815354" y="1788338"/>
                  <a:pt x="2815806" y="1786075"/>
                </a:cubicBezTo>
                <a:cubicBezTo>
                  <a:pt x="2822596" y="1759822"/>
                  <a:pt x="2829838" y="1733117"/>
                  <a:pt x="2837080" y="1706865"/>
                </a:cubicBezTo>
                <a:cubicBezTo>
                  <a:pt x="2837985" y="1703244"/>
                  <a:pt x="2842059" y="1700528"/>
                  <a:pt x="2844775" y="1697812"/>
                </a:cubicBezTo>
                <a:cubicBezTo>
                  <a:pt x="2854280" y="1688307"/>
                  <a:pt x="2864690" y="1680160"/>
                  <a:pt x="2873290" y="1669749"/>
                </a:cubicBezTo>
                <a:cubicBezTo>
                  <a:pt x="2893206" y="1645760"/>
                  <a:pt x="2917648" y="1629918"/>
                  <a:pt x="2947974" y="1621771"/>
                </a:cubicBezTo>
                <a:cubicBezTo>
                  <a:pt x="2954311" y="1619960"/>
                  <a:pt x="2965174" y="1612718"/>
                  <a:pt x="2964721" y="1610455"/>
                </a:cubicBezTo>
                <a:cubicBezTo>
                  <a:pt x="2961100" y="1596876"/>
                  <a:pt x="2973321" y="1579676"/>
                  <a:pt x="2955216" y="1569266"/>
                </a:cubicBezTo>
                <a:cubicBezTo>
                  <a:pt x="2948427" y="1565192"/>
                  <a:pt x="2942543" y="1560213"/>
                  <a:pt x="2932132" y="1552518"/>
                </a:cubicBezTo>
                <a:lnTo>
                  <a:pt x="2964721" y="1552518"/>
                </a:lnTo>
                <a:cubicBezTo>
                  <a:pt x="2965627" y="1546634"/>
                  <a:pt x="2966079" y="1541655"/>
                  <a:pt x="2966984" y="1534413"/>
                </a:cubicBezTo>
                <a:cubicBezTo>
                  <a:pt x="2977395" y="1554329"/>
                  <a:pt x="2986900" y="1572434"/>
                  <a:pt x="2996405" y="1591444"/>
                </a:cubicBezTo>
                <a:cubicBezTo>
                  <a:pt x="3019942" y="1582844"/>
                  <a:pt x="3028089" y="1562476"/>
                  <a:pt x="3033068" y="1541655"/>
                </a:cubicBezTo>
                <a:cubicBezTo>
                  <a:pt x="3044837" y="1494129"/>
                  <a:pt x="3068826" y="1452487"/>
                  <a:pt x="3096889" y="1413561"/>
                </a:cubicBezTo>
                <a:cubicBezTo>
                  <a:pt x="3130384" y="1366488"/>
                  <a:pt x="3141699" y="1333898"/>
                  <a:pt x="3188773" y="1299498"/>
                </a:cubicBezTo>
                <a:cubicBezTo>
                  <a:pt x="3222720" y="1274604"/>
                  <a:pt x="3260288" y="1259667"/>
                  <a:pt x="3302383" y="1256499"/>
                </a:cubicBezTo>
                <a:cubicBezTo>
                  <a:pt x="3329541" y="1254688"/>
                  <a:pt x="3355793" y="1248804"/>
                  <a:pt x="3381140" y="1237036"/>
                </a:cubicBezTo>
                <a:cubicBezTo>
                  <a:pt x="3413277" y="1222099"/>
                  <a:pt x="3439529" y="1229341"/>
                  <a:pt x="3458087" y="1259667"/>
                </a:cubicBezTo>
                <a:cubicBezTo>
                  <a:pt x="3471666" y="1281393"/>
                  <a:pt x="3505613" y="1282751"/>
                  <a:pt x="3529603" y="1293162"/>
                </a:cubicBezTo>
                <a:cubicBezTo>
                  <a:pt x="3550876" y="1302214"/>
                  <a:pt x="3595234" y="1333898"/>
                  <a:pt x="3613792" y="1348383"/>
                </a:cubicBezTo>
                <a:cubicBezTo>
                  <a:pt x="3618318" y="1352004"/>
                  <a:pt x="3622392" y="1355624"/>
                  <a:pt x="3630086" y="1362414"/>
                </a:cubicBezTo>
                <a:cubicBezTo>
                  <a:pt x="3632802" y="1348835"/>
                  <a:pt x="3636876" y="1338425"/>
                  <a:pt x="3636423" y="1328014"/>
                </a:cubicBezTo>
                <a:cubicBezTo>
                  <a:pt x="3634612" y="1275057"/>
                  <a:pt x="3632802" y="1221646"/>
                  <a:pt x="3629181" y="1168689"/>
                </a:cubicBezTo>
                <a:cubicBezTo>
                  <a:pt x="3621486" y="1059605"/>
                  <a:pt x="3628728" y="950974"/>
                  <a:pt x="3637781" y="842796"/>
                </a:cubicBezTo>
                <a:cubicBezTo>
                  <a:pt x="3645023" y="759512"/>
                  <a:pt x="3629634" y="667175"/>
                  <a:pt x="3618318" y="584344"/>
                </a:cubicBezTo>
                <a:cubicBezTo>
                  <a:pt x="3615602" y="562618"/>
                  <a:pt x="3607455" y="545418"/>
                  <a:pt x="3589350" y="530029"/>
                </a:cubicBezTo>
                <a:cubicBezTo>
                  <a:pt x="3559929" y="505134"/>
                  <a:pt x="3547255" y="498345"/>
                  <a:pt x="3520550" y="470282"/>
                </a:cubicBezTo>
                <a:cubicBezTo>
                  <a:pt x="3516476" y="465755"/>
                  <a:pt x="3463066" y="340830"/>
                  <a:pt x="3449487" y="300546"/>
                </a:cubicBezTo>
                <a:cubicBezTo>
                  <a:pt x="3445414" y="288777"/>
                  <a:pt x="3422330" y="259357"/>
                  <a:pt x="3434551" y="253925"/>
                </a:cubicBezTo>
                <a:cubicBezTo>
                  <a:pt x="3443150" y="249851"/>
                  <a:pt x="3472119" y="257093"/>
                  <a:pt x="3478455" y="262525"/>
                </a:cubicBezTo>
                <a:cubicBezTo>
                  <a:pt x="3507876" y="282441"/>
                  <a:pt x="3528245" y="335851"/>
                  <a:pt x="3535487" y="349430"/>
                </a:cubicBezTo>
                <a:cubicBezTo>
                  <a:pt x="3538655" y="355767"/>
                  <a:pt x="3547708" y="370703"/>
                  <a:pt x="3554045" y="369345"/>
                </a:cubicBezTo>
                <a:cubicBezTo>
                  <a:pt x="3555855" y="368893"/>
                  <a:pt x="3559476" y="347167"/>
                  <a:pt x="3559024" y="338114"/>
                </a:cubicBezTo>
                <a:cubicBezTo>
                  <a:pt x="3555402" y="278820"/>
                  <a:pt x="3543182" y="104105"/>
                  <a:pt x="3542729" y="76494"/>
                </a:cubicBezTo>
                <a:cubicBezTo>
                  <a:pt x="3542729" y="66536"/>
                  <a:pt x="3544992" y="55221"/>
                  <a:pt x="3549971" y="47073"/>
                </a:cubicBezTo>
                <a:cubicBezTo>
                  <a:pt x="3554045" y="40284"/>
                  <a:pt x="3564908" y="33495"/>
                  <a:pt x="3571697" y="34400"/>
                </a:cubicBezTo>
                <a:cubicBezTo>
                  <a:pt x="3578487" y="35305"/>
                  <a:pt x="3587539" y="45263"/>
                  <a:pt x="3588897" y="52505"/>
                </a:cubicBezTo>
                <a:cubicBezTo>
                  <a:pt x="3592971" y="71063"/>
                  <a:pt x="3597044" y="130810"/>
                  <a:pt x="3600213" y="135789"/>
                </a:cubicBezTo>
                <a:cubicBezTo>
                  <a:pt x="3600213" y="126284"/>
                  <a:pt x="3597497" y="60652"/>
                  <a:pt x="3595686" y="43452"/>
                </a:cubicBezTo>
                <a:cubicBezTo>
                  <a:pt x="3593876" y="25347"/>
                  <a:pt x="3598855" y="4074"/>
                  <a:pt x="3614244" y="0"/>
                </a:cubicBezTo>
                <a:cubicBezTo>
                  <a:pt x="3643213" y="0"/>
                  <a:pt x="3645928" y="25800"/>
                  <a:pt x="3648644" y="39831"/>
                </a:cubicBezTo>
                <a:cubicBezTo>
                  <a:pt x="3656339" y="78757"/>
                  <a:pt x="3661770" y="117684"/>
                  <a:pt x="3668107" y="157062"/>
                </a:cubicBezTo>
                <a:cubicBezTo>
                  <a:pt x="3669465" y="152989"/>
                  <a:pt x="3670823" y="171094"/>
                  <a:pt x="3675802" y="182862"/>
                </a:cubicBezTo>
                <a:cubicBezTo>
                  <a:pt x="3678065" y="155704"/>
                  <a:pt x="3677160" y="144841"/>
                  <a:pt x="3676707" y="138957"/>
                </a:cubicBezTo>
                <a:cubicBezTo>
                  <a:pt x="3674897" y="111347"/>
                  <a:pt x="3672181" y="83736"/>
                  <a:pt x="3669918" y="56126"/>
                </a:cubicBezTo>
                <a:cubicBezTo>
                  <a:pt x="3669012" y="43000"/>
                  <a:pt x="3673086" y="23084"/>
                  <a:pt x="3691644" y="19463"/>
                </a:cubicBezTo>
                <a:cubicBezTo>
                  <a:pt x="3712465" y="15389"/>
                  <a:pt x="3719707" y="38021"/>
                  <a:pt x="3725591" y="57937"/>
                </a:cubicBezTo>
                <a:cubicBezTo>
                  <a:pt x="3727401" y="63821"/>
                  <a:pt x="3740075" y="180146"/>
                  <a:pt x="3746412" y="236725"/>
                </a:cubicBezTo>
                <a:cubicBezTo>
                  <a:pt x="3747317" y="245778"/>
                  <a:pt x="3748675" y="254378"/>
                  <a:pt x="3750033" y="262978"/>
                </a:cubicBezTo>
                <a:cubicBezTo>
                  <a:pt x="3754107" y="260262"/>
                  <a:pt x="3774928" y="119041"/>
                  <a:pt x="3774928" y="114515"/>
                </a:cubicBezTo>
                <a:cubicBezTo>
                  <a:pt x="3774928" y="107726"/>
                  <a:pt x="3780812" y="90526"/>
                  <a:pt x="3799822" y="92789"/>
                </a:cubicBezTo>
                <a:cubicBezTo>
                  <a:pt x="3806159" y="93694"/>
                  <a:pt x="3814306" y="105010"/>
                  <a:pt x="3815212" y="112252"/>
                </a:cubicBezTo>
                <a:cubicBezTo>
                  <a:pt x="3816569" y="133978"/>
                  <a:pt x="3814759" y="156157"/>
                  <a:pt x="3814306" y="178336"/>
                </a:cubicBezTo>
                <a:cubicBezTo>
                  <a:pt x="3813854" y="219525"/>
                  <a:pt x="3809780" y="260714"/>
                  <a:pt x="3813854" y="301451"/>
                </a:cubicBezTo>
                <a:cubicBezTo>
                  <a:pt x="3820643" y="367082"/>
                  <a:pt x="3815664" y="430903"/>
                  <a:pt x="3802085" y="494724"/>
                </a:cubicBezTo>
                <a:cubicBezTo>
                  <a:pt x="3797559" y="515092"/>
                  <a:pt x="3797559" y="534103"/>
                  <a:pt x="3802991" y="554471"/>
                </a:cubicBezTo>
                <a:cubicBezTo>
                  <a:pt x="3831506" y="664007"/>
                  <a:pt x="3861380" y="773543"/>
                  <a:pt x="3886274" y="884437"/>
                </a:cubicBezTo>
                <a:cubicBezTo>
                  <a:pt x="3908906" y="985374"/>
                  <a:pt x="3925200" y="1087668"/>
                  <a:pt x="3944211" y="1189510"/>
                </a:cubicBezTo>
                <a:cubicBezTo>
                  <a:pt x="3950548" y="1222552"/>
                  <a:pt x="3949643" y="1254236"/>
                  <a:pt x="3938327" y="1286825"/>
                </a:cubicBezTo>
                <a:cubicBezTo>
                  <a:pt x="3929274" y="1312625"/>
                  <a:pt x="3925653" y="1340235"/>
                  <a:pt x="3920674" y="1367393"/>
                </a:cubicBezTo>
                <a:cubicBezTo>
                  <a:pt x="3917506" y="1384593"/>
                  <a:pt x="3917959" y="1402245"/>
                  <a:pt x="3914790" y="1418993"/>
                </a:cubicBezTo>
                <a:cubicBezTo>
                  <a:pt x="3901664" y="1487792"/>
                  <a:pt x="3888538" y="1556592"/>
                  <a:pt x="3874506" y="1624939"/>
                </a:cubicBezTo>
                <a:cubicBezTo>
                  <a:pt x="3871790" y="1637613"/>
                  <a:pt x="3874506" y="1646665"/>
                  <a:pt x="3883106" y="1656170"/>
                </a:cubicBezTo>
                <a:cubicBezTo>
                  <a:pt x="3908001" y="1684233"/>
                  <a:pt x="3905285" y="1722707"/>
                  <a:pt x="3876769" y="1747601"/>
                </a:cubicBezTo>
                <a:cubicBezTo>
                  <a:pt x="3867264" y="1755749"/>
                  <a:pt x="3855043" y="1761180"/>
                  <a:pt x="3845085" y="1768875"/>
                </a:cubicBezTo>
                <a:cubicBezTo>
                  <a:pt x="3838748" y="1773854"/>
                  <a:pt x="3831506" y="1780191"/>
                  <a:pt x="3828338" y="1787433"/>
                </a:cubicBezTo>
                <a:cubicBezTo>
                  <a:pt x="3812948" y="1824096"/>
                  <a:pt x="3800275" y="1862117"/>
                  <a:pt x="3784433" y="1898780"/>
                </a:cubicBezTo>
                <a:cubicBezTo>
                  <a:pt x="3765875" y="1941327"/>
                  <a:pt x="3753654" y="1983874"/>
                  <a:pt x="3759538" y="2030947"/>
                </a:cubicBezTo>
                <a:cubicBezTo>
                  <a:pt x="3762707" y="2057652"/>
                  <a:pt x="3767233" y="2083000"/>
                  <a:pt x="3779454" y="2107442"/>
                </a:cubicBezTo>
                <a:cubicBezTo>
                  <a:pt x="3801180" y="2151347"/>
                  <a:pt x="3821096" y="2196610"/>
                  <a:pt x="3842369" y="2240515"/>
                </a:cubicBezTo>
                <a:cubicBezTo>
                  <a:pt x="3851422" y="2259525"/>
                  <a:pt x="3905737" y="2297546"/>
                  <a:pt x="3918411" y="2314293"/>
                </a:cubicBezTo>
                <a:cubicBezTo>
                  <a:pt x="3969106" y="2380377"/>
                  <a:pt x="4008032" y="2393051"/>
                  <a:pt x="4044695" y="2452345"/>
                </a:cubicBezTo>
                <a:cubicBezTo>
                  <a:pt x="4069136" y="2494440"/>
                  <a:pt x="4087242" y="2517071"/>
                  <a:pt x="4089958" y="2546492"/>
                </a:cubicBezTo>
                <a:cubicBezTo>
                  <a:pt x="4095389" y="2612576"/>
                  <a:pt x="4024779" y="2713965"/>
                  <a:pt x="3996716" y="2772354"/>
                </a:cubicBezTo>
                <a:cubicBezTo>
                  <a:pt x="3970463" y="2827122"/>
                  <a:pt x="3910264" y="2924438"/>
                  <a:pt x="3904380" y="2985090"/>
                </a:cubicBezTo>
                <a:cubicBezTo>
                  <a:pt x="3901211" y="3019490"/>
                  <a:pt x="3898043" y="3054342"/>
                  <a:pt x="3892159" y="3088289"/>
                </a:cubicBezTo>
                <a:cubicBezTo>
                  <a:pt x="3883559" y="3138531"/>
                  <a:pt x="3871338" y="3187868"/>
                  <a:pt x="3845990" y="3233130"/>
                </a:cubicBezTo>
                <a:cubicBezTo>
                  <a:pt x="3829696" y="3261646"/>
                  <a:pt x="3812948" y="3290162"/>
                  <a:pt x="3799370" y="3320488"/>
                </a:cubicBezTo>
                <a:cubicBezTo>
                  <a:pt x="3748223" y="3435456"/>
                  <a:pt x="3682591" y="3549518"/>
                  <a:pt x="3606097" y="3650455"/>
                </a:cubicBezTo>
                <a:cubicBezTo>
                  <a:pt x="3603381" y="3654076"/>
                  <a:pt x="3601571" y="3659055"/>
                  <a:pt x="3597497" y="3665844"/>
                </a:cubicBezTo>
                <a:cubicBezTo>
                  <a:pt x="3648191" y="3665844"/>
                  <a:pt x="3695717" y="3665844"/>
                  <a:pt x="3743243" y="3665844"/>
                </a:cubicBezTo>
                <a:cubicBezTo>
                  <a:pt x="3887180" y="3666297"/>
                  <a:pt x="4057821" y="3670370"/>
                  <a:pt x="4199041" y="3699791"/>
                </a:cubicBezTo>
                <a:cubicBezTo>
                  <a:pt x="4259241" y="3712465"/>
                  <a:pt x="4318083" y="3729665"/>
                  <a:pt x="4370588" y="3763612"/>
                </a:cubicBezTo>
                <a:cubicBezTo>
                  <a:pt x="4409967" y="3788959"/>
                  <a:pt x="4440293" y="3822001"/>
                  <a:pt x="4446177" y="3870433"/>
                </a:cubicBezTo>
                <a:cubicBezTo>
                  <a:pt x="4448893" y="3890801"/>
                  <a:pt x="4447535" y="3912074"/>
                  <a:pt x="4447082" y="3932895"/>
                </a:cubicBezTo>
                <a:cubicBezTo>
                  <a:pt x="4446177" y="4011200"/>
                  <a:pt x="4413135" y="4071853"/>
                  <a:pt x="4344788" y="4110326"/>
                </a:cubicBezTo>
                <a:cubicBezTo>
                  <a:pt x="4309030" y="4130242"/>
                  <a:pt x="4271915" y="4146989"/>
                  <a:pt x="4235252" y="4164642"/>
                </a:cubicBezTo>
                <a:cubicBezTo>
                  <a:pt x="4233441" y="4165547"/>
                  <a:pt x="4230725" y="4165547"/>
                  <a:pt x="4228462" y="4165547"/>
                </a:cubicBezTo>
                <a:cubicBezTo>
                  <a:pt x="4186820" y="4166905"/>
                  <a:pt x="4145178" y="4169620"/>
                  <a:pt x="4103536" y="4168715"/>
                </a:cubicBezTo>
                <a:cubicBezTo>
                  <a:pt x="3812496" y="4163283"/>
                  <a:pt x="3521003" y="4157399"/>
                  <a:pt x="3229962" y="4150157"/>
                </a:cubicBezTo>
                <a:cubicBezTo>
                  <a:pt x="3193752" y="4149252"/>
                  <a:pt x="3157994" y="4148800"/>
                  <a:pt x="3121784" y="4133863"/>
                </a:cubicBezTo>
                <a:cubicBezTo>
                  <a:pt x="3058868" y="4108063"/>
                  <a:pt x="3001384" y="4075021"/>
                  <a:pt x="2948427" y="4032926"/>
                </a:cubicBezTo>
                <a:cubicBezTo>
                  <a:pt x="2932585" y="4020253"/>
                  <a:pt x="2915837" y="4017084"/>
                  <a:pt x="2896374" y="4020253"/>
                </a:cubicBezTo>
                <a:cubicBezTo>
                  <a:pt x="2807206" y="4034737"/>
                  <a:pt x="2718038" y="4049674"/>
                  <a:pt x="2628871" y="4062800"/>
                </a:cubicBezTo>
                <a:cubicBezTo>
                  <a:pt x="2519787" y="4079095"/>
                  <a:pt x="2410250" y="4097652"/>
                  <a:pt x="2300714" y="4108063"/>
                </a:cubicBezTo>
                <a:cubicBezTo>
                  <a:pt x="2136863" y="4123905"/>
                  <a:pt x="1972105" y="4119379"/>
                  <a:pt x="1807801" y="4115305"/>
                </a:cubicBezTo>
                <a:cubicBezTo>
                  <a:pt x="1775664" y="4114400"/>
                  <a:pt x="1743980" y="4107158"/>
                  <a:pt x="1712296" y="4100821"/>
                </a:cubicBezTo>
                <a:cubicBezTo>
                  <a:pt x="1666581" y="4091768"/>
                  <a:pt x="1621318" y="4075926"/>
                  <a:pt x="1575150" y="4072305"/>
                </a:cubicBezTo>
                <a:cubicBezTo>
                  <a:pt x="1495034" y="4065968"/>
                  <a:pt x="1414466" y="4067326"/>
                  <a:pt x="1333898" y="4064158"/>
                </a:cubicBezTo>
                <a:cubicBezTo>
                  <a:pt x="1253330" y="4060989"/>
                  <a:pt x="1173215" y="4058274"/>
                  <a:pt x="1092647" y="4052389"/>
                </a:cubicBezTo>
                <a:cubicBezTo>
                  <a:pt x="965005" y="4042884"/>
                  <a:pt x="838722" y="4046053"/>
                  <a:pt x="711986" y="4069137"/>
                </a:cubicBezTo>
                <a:cubicBezTo>
                  <a:pt x="642734" y="4081810"/>
                  <a:pt x="572123" y="4086789"/>
                  <a:pt x="502418" y="4094031"/>
                </a:cubicBezTo>
                <a:cubicBezTo>
                  <a:pt x="472545" y="4097200"/>
                  <a:pt x="442671" y="4097652"/>
                  <a:pt x="413250" y="4100368"/>
                </a:cubicBezTo>
                <a:cubicBezTo>
                  <a:pt x="384735" y="4103084"/>
                  <a:pt x="356219" y="4108515"/>
                  <a:pt x="327251" y="4110326"/>
                </a:cubicBezTo>
                <a:cubicBezTo>
                  <a:pt x="299188" y="4112136"/>
                  <a:pt x="270672" y="4110326"/>
                  <a:pt x="242157" y="4110326"/>
                </a:cubicBezTo>
                <a:cubicBezTo>
                  <a:pt x="176073" y="4109873"/>
                  <a:pt x="109989" y="4108968"/>
                  <a:pt x="43905" y="4108063"/>
                </a:cubicBezTo>
                <a:cubicBezTo>
                  <a:pt x="26705" y="4107610"/>
                  <a:pt x="9958" y="4105800"/>
                  <a:pt x="0" y="4089052"/>
                </a:cubicBezTo>
                <a:cubicBezTo>
                  <a:pt x="3168" y="4080905"/>
                  <a:pt x="4074" y="4075474"/>
                  <a:pt x="5432" y="4068231"/>
                </a:cubicBezTo>
                <a:close/>
              </a:path>
            </a:pathLst>
          </a:custGeom>
          <a:solidFill>
            <a:schemeClr val="bg1">
              <a:alpha val="40000"/>
            </a:schemeClr>
          </a:solidFill>
          <a:ln w="4525" cap="flat">
            <a:noFill/>
            <a:prstDash val="solid"/>
            <a:miter/>
          </a:ln>
        </p:spPr>
        <p:txBody>
          <a:bodyPr rtlCol="0" anchor="ctr"/>
          <a:lstStyle/>
          <a:p>
            <a:endParaRPr lang="en-US"/>
          </a:p>
        </p:txBody>
      </p:sp>
      <p:sp>
        <p:nvSpPr>
          <p:cNvPr id="2" name="TextBox 1"/>
          <p:cNvSpPr txBox="1"/>
          <p:nvPr/>
        </p:nvSpPr>
        <p:spPr>
          <a:xfrm>
            <a:off x="6696635" y="520752"/>
            <a:ext cx="4141694" cy="646331"/>
          </a:xfrm>
          <a:prstGeom prst="rect">
            <a:avLst/>
          </a:prstGeom>
          <a:noFill/>
        </p:spPr>
        <p:txBody>
          <a:bodyPr wrap="square" rtlCol="0">
            <a:spAutoFit/>
          </a:bodyPr>
          <a:lstStyle/>
          <a:p>
            <a:pPr lvl="0"/>
            <a:r>
              <a:rPr lang="en-US" b="1"/>
              <a:t>Journal and Publications</a:t>
            </a:r>
            <a:endParaRPr lang="en-IN" dirty="0"/>
          </a:p>
          <a:p>
            <a:endParaRPr lang="en-IN" dirty="0"/>
          </a:p>
        </p:txBody>
      </p:sp>
      <p:pic>
        <p:nvPicPr>
          <p:cNvPr id="10" name="Graphic 82">
            <a:extLst>
              <a:ext uri="{FF2B5EF4-FFF2-40B4-BE49-F238E27FC236}">
                <a16:creationId xmlns:a16="http://schemas.microsoft.com/office/drawing/2014/main" xmlns="" id="{F1461AED-74D9-4ECF-81FF-2A96BADF8A6A}"/>
              </a:ext>
            </a:extLst>
          </p:cNvPr>
          <p:cNvPicPr>
            <a:picLocks noChangeAspect="1"/>
          </p:cNvPicPr>
          <p:nvPr/>
        </p:nvPicPr>
        <p:blipFill>
          <a:blip r:embed="rId2">
            <a:extLst>
              <a:ext uri="{96DAC541-7B7A-43D3-8B79-37D633B846F1}">
                <asvg:svgBlip xmlns:asvg="http://schemas.microsoft.com/office/drawing/2016/SVG/main" xmlns="" r:embed="rId7"/>
              </a:ext>
            </a:extLst>
          </a:blip>
          <a:stretch>
            <a:fillRect/>
          </a:stretch>
        </p:blipFill>
        <p:spPr>
          <a:xfrm flipH="1">
            <a:off x="7409328" y="3026345"/>
            <a:ext cx="3981837" cy="3382238"/>
          </a:xfrm>
          <a:prstGeom prst="rect">
            <a:avLst/>
          </a:prstGeom>
        </p:spPr>
      </p:pic>
    </p:spTree>
    <p:extLst>
      <p:ext uri="{BB962C8B-B14F-4D97-AF65-F5344CB8AC3E}">
        <p14:creationId xmlns:p14="http://schemas.microsoft.com/office/powerpoint/2010/main" val="39027330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1DF8EF26-7AD5-4E7F-95B3-9A57CF80C483}"/>
              </a:ext>
            </a:extLst>
          </p:cNvPr>
          <p:cNvSpPr txBox="1"/>
          <p:nvPr/>
        </p:nvSpPr>
        <p:spPr>
          <a:xfrm>
            <a:off x="471057" y="2769507"/>
            <a:ext cx="4784434" cy="1015663"/>
          </a:xfrm>
          <a:prstGeom prst="rect">
            <a:avLst/>
          </a:prstGeom>
          <a:noFill/>
        </p:spPr>
        <p:txBody>
          <a:bodyPr wrap="square" rtlCol="0" anchor="ctr">
            <a:spAutoFit/>
          </a:bodyPr>
          <a:lstStyle/>
          <a:p>
            <a:pPr algn="r"/>
            <a:r>
              <a:rPr lang="en-US" altLang="ko-KR" sz="6000" dirty="0">
                <a:effectLst>
                  <a:outerShdw blurRad="38100" dist="38100" dir="2700000" algn="tl">
                    <a:srgbClr val="000000">
                      <a:alpha val="43137"/>
                    </a:srgbClr>
                  </a:outerShdw>
                </a:effectLst>
                <a:cs typeface="Arial" pitchFamily="34" charset="0"/>
              </a:rPr>
              <a:t>THANK YOU</a:t>
            </a:r>
            <a:endParaRPr lang="ko-KR" altLang="en-US" sz="6000" dirty="0">
              <a:effectLst>
                <a:outerShdw blurRad="38100" dist="38100" dir="2700000" algn="tl">
                  <a:srgbClr val="000000">
                    <a:alpha val="43137"/>
                  </a:srgbClr>
                </a:outerShdw>
              </a:effectLst>
              <a:cs typeface="Arial" pitchFamily="34" charset="0"/>
            </a:endParaRPr>
          </a:p>
        </p:txBody>
      </p:sp>
    </p:spTree>
    <p:extLst>
      <p:ext uri="{BB962C8B-B14F-4D97-AF65-F5344CB8AC3E}">
        <p14:creationId xmlns:p14="http://schemas.microsoft.com/office/powerpoint/2010/main" val="8216565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xmlns="" id="{3F8E2E5D-463D-440E-ADB7-6EB03F69D1F0}"/>
              </a:ext>
            </a:extLst>
          </p:cNvPr>
          <p:cNvSpPr/>
          <p:nvPr/>
        </p:nvSpPr>
        <p:spPr>
          <a:xfrm rot="16200000">
            <a:off x="5126524" y="-180584"/>
            <a:ext cx="1938954" cy="121919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1" name="Rectangle 20">
            <a:extLst>
              <a:ext uri="{FF2B5EF4-FFF2-40B4-BE49-F238E27FC236}">
                <a16:creationId xmlns:a16="http://schemas.microsoft.com/office/drawing/2014/main" xmlns="" id="{FAE4B17B-0585-49D6-A359-C5C3DC456534}"/>
              </a:ext>
            </a:extLst>
          </p:cNvPr>
          <p:cNvSpPr/>
          <p:nvPr/>
        </p:nvSpPr>
        <p:spPr>
          <a:xfrm rot="16200000">
            <a:off x="5699962" y="-1548348"/>
            <a:ext cx="792088" cy="12192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2" name="TextBox 21">
            <a:extLst>
              <a:ext uri="{FF2B5EF4-FFF2-40B4-BE49-F238E27FC236}">
                <a16:creationId xmlns:a16="http://schemas.microsoft.com/office/drawing/2014/main" xmlns="" id="{BCBA36E7-6936-4045-A30D-351F7C1E4F00}"/>
              </a:ext>
            </a:extLst>
          </p:cNvPr>
          <p:cNvSpPr txBox="1"/>
          <p:nvPr/>
        </p:nvSpPr>
        <p:spPr>
          <a:xfrm>
            <a:off x="3628635" y="1465426"/>
            <a:ext cx="7874515" cy="307777"/>
          </a:xfrm>
          <a:prstGeom prst="rect">
            <a:avLst/>
          </a:prstGeom>
          <a:noFill/>
        </p:spPr>
        <p:txBody>
          <a:bodyPr wrap="square" rtlCol="0">
            <a:spAutoFit/>
          </a:bodyPr>
          <a:lstStyle/>
          <a:p>
            <a:pPr marL="171450" indent="-171450">
              <a:buFont typeface="Wingdings" panose="05000000000000000000" pitchFamily="2" charset="2"/>
              <a:buChar char="v"/>
            </a:pPr>
            <a:r>
              <a:rPr lang="en-IN" sz="1400" dirty="0"/>
              <a:t>24/7 access controls for client acquisition at any time with the help of virtual </a:t>
            </a:r>
            <a:r>
              <a:rPr lang="en-IN" sz="1400" dirty="0" smtClean="0"/>
              <a:t>assistant</a:t>
            </a:r>
            <a:r>
              <a:rPr lang="en-IN" sz="1200" dirty="0" smtClean="0"/>
              <a:t>.</a:t>
            </a:r>
            <a:endParaRPr lang="ko-KR" altLang="en-US" sz="1200" b="1" dirty="0">
              <a:cs typeface="Arial" pitchFamily="34" charset="0"/>
            </a:endParaRPr>
          </a:p>
        </p:txBody>
      </p:sp>
      <p:grpSp>
        <p:nvGrpSpPr>
          <p:cNvPr id="23" name="Group 22">
            <a:extLst>
              <a:ext uri="{FF2B5EF4-FFF2-40B4-BE49-F238E27FC236}">
                <a16:creationId xmlns:a16="http://schemas.microsoft.com/office/drawing/2014/main" xmlns="" id="{F920A5F2-327A-430E-BAC9-C556C59B2F1E}"/>
              </a:ext>
            </a:extLst>
          </p:cNvPr>
          <p:cNvGrpSpPr/>
          <p:nvPr/>
        </p:nvGrpSpPr>
        <p:grpSpPr>
          <a:xfrm>
            <a:off x="3628632" y="1926324"/>
            <a:ext cx="7874520" cy="775590"/>
            <a:chOff x="4716016" y="2313115"/>
            <a:chExt cx="4176464" cy="775590"/>
          </a:xfrm>
        </p:grpSpPr>
        <p:sp>
          <p:nvSpPr>
            <p:cNvPr id="24" name="TextBox 23">
              <a:extLst>
                <a:ext uri="{FF2B5EF4-FFF2-40B4-BE49-F238E27FC236}">
                  <a16:creationId xmlns:a16="http://schemas.microsoft.com/office/drawing/2014/main" xmlns="" id="{D1195879-8BCC-42BC-8102-2AD4F5052ECC}"/>
                </a:ext>
              </a:extLst>
            </p:cNvPr>
            <p:cNvSpPr txBox="1"/>
            <p:nvPr/>
          </p:nvSpPr>
          <p:spPr>
            <a:xfrm>
              <a:off x="4716017" y="2780928"/>
              <a:ext cx="4176463" cy="307777"/>
            </a:xfrm>
            <a:prstGeom prst="rect">
              <a:avLst/>
            </a:prstGeom>
            <a:noFill/>
          </p:spPr>
          <p:txBody>
            <a:bodyPr wrap="square" rtlCol="0">
              <a:spAutoFit/>
            </a:bodyPr>
            <a:lstStyle/>
            <a:p>
              <a:pPr marL="171450" lvl="0" indent="-171450">
                <a:buFont typeface="Wingdings" panose="05000000000000000000" pitchFamily="2" charset="2"/>
                <a:buChar char="v"/>
              </a:pPr>
              <a:r>
                <a:rPr lang="en-IN" sz="1400" dirty="0"/>
                <a:t>Payment automation  </a:t>
              </a:r>
              <a:r>
                <a:rPr lang="en-US" altLang="ko-KR" sz="1400" dirty="0" smtClean="0">
                  <a:solidFill>
                    <a:schemeClr val="tx1">
                      <a:lumMod val="75000"/>
                      <a:lumOff val="25000"/>
                    </a:schemeClr>
                  </a:solidFill>
                  <a:cs typeface="Arial" pitchFamily="34" charset="0"/>
                </a:rPr>
                <a:t>. </a:t>
              </a:r>
              <a:endParaRPr lang="en-US" altLang="ko-KR" sz="14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xmlns="" id="{E2B6A0BB-5862-4C63-93B1-F5C8DD2EFA03}"/>
                </a:ext>
              </a:extLst>
            </p:cNvPr>
            <p:cNvSpPr txBox="1"/>
            <p:nvPr/>
          </p:nvSpPr>
          <p:spPr>
            <a:xfrm>
              <a:off x="4716016" y="2313115"/>
              <a:ext cx="4176463" cy="523220"/>
            </a:xfrm>
            <a:prstGeom prst="rect">
              <a:avLst/>
            </a:prstGeom>
            <a:noFill/>
          </p:spPr>
          <p:txBody>
            <a:bodyPr wrap="square" rtlCol="0">
              <a:spAutoFit/>
            </a:bodyPr>
            <a:lstStyle/>
            <a:p>
              <a:pPr marL="285750" lvl="0" indent="-285750">
                <a:buFont typeface="Wingdings" panose="05000000000000000000" pitchFamily="2" charset="2"/>
                <a:buChar char="v"/>
              </a:pPr>
              <a:r>
                <a:rPr lang="en-IN" sz="1400" dirty="0" smtClean="0"/>
                <a:t>Virtual </a:t>
              </a:r>
              <a:r>
                <a:rPr lang="en-IN" sz="1400" dirty="0"/>
                <a:t>training is available for members of the health club </a:t>
              </a:r>
            </a:p>
            <a:p>
              <a:endParaRPr lang="ko-KR" altLang="en-US" sz="1400" b="1" dirty="0">
                <a:solidFill>
                  <a:schemeClr val="accent4"/>
                </a:solidFill>
                <a:cs typeface="Arial" pitchFamily="34" charset="0"/>
              </a:endParaRPr>
            </a:p>
          </p:txBody>
        </p:sp>
      </p:grpSp>
      <p:sp>
        <p:nvSpPr>
          <p:cNvPr id="27" name="TextBox 26">
            <a:extLst>
              <a:ext uri="{FF2B5EF4-FFF2-40B4-BE49-F238E27FC236}">
                <a16:creationId xmlns:a16="http://schemas.microsoft.com/office/drawing/2014/main" xmlns="" id="{57197786-06F1-4420-A1BF-00F7CEE81436}"/>
              </a:ext>
            </a:extLst>
          </p:cNvPr>
          <p:cNvSpPr txBox="1"/>
          <p:nvPr/>
        </p:nvSpPr>
        <p:spPr>
          <a:xfrm>
            <a:off x="3678050" y="4297205"/>
            <a:ext cx="7744245" cy="523220"/>
          </a:xfrm>
          <a:prstGeom prst="rect">
            <a:avLst/>
          </a:prstGeom>
          <a:noFill/>
        </p:spPr>
        <p:txBody>
          <a:bodyPr wrap="square" rtlCol="0" anchor="ctr">
            <a:spAutoFit/>
          </a:bodyPr>
          <a:lstStyle/>
          <a:p>
            <a:pPr marL="285750" lvl="0" indent="-285750" fontAlgn="base">
              <a:buFont typeface="Wingdings" panose="05000000000000000000" pitchFamily="2" charset="2"/>
              <a:buChar char="v"/>
            </a:pPr>
            <a:r>
              <a:rPr lang="en-IN" sz="1400" dirty="0">
                <a:solidFill>
                  <a:schemeClr val="bg1"/>
                </a:solidFill>
              </a:rPr>
              <a:t>Chatbot will also present different exercise routines based on the intensity level the user chooses and is comfortable with. </a:t>
            </a:r>
          </a:p>
        </p:txBody>
      </p:sp>
      <p:sp>
        <p:nvSpPr>
          <p:cNvPr id="29" name="TextBox 28">
            <a:extLst>
              <a:ext uri="{FF2B5EF4-FFF2-40B4-BE49-F238E27FC236}">
                <a16:creationId xmlns:a16="http://schemas.microsoft.com/office/drawing/2014/main" xmlns="" id="{D3B709B5-1F32-4609-9ED5-1F8A2C49DB9F}"/>
              </a:ext>
            </a:extLst>
          </p:cNvPr>
          <p:cNvSpPr txBox="1"/>
          <p:nvPr/>
        </p:nvSpPr>
        <p:spPr>
          <a:xfrm>
            <a:off x="3627861" y="2684461"/>
            <a:ext cx="7829807" cy="1384995"/>
          </a:xfrm>
          <a:prstGeom prst="rect">
            <a:avLst/>
          </a:prstGeom>
          <a:solidFill>
            <a:schemeClr val="bg1"/>
          </a:solidFill>
        </p:spPr>
        <p:txBody>
          <a:bodyPr wrap="square" numCol="1" rtlCol="0">
            <a:spAutoFit/>
          </a:bodyPr>
          <a:lstStyle/>
          <a:p>
            <a:pPr marL="171459" lvl="0" indent="-171459">
              <a:lnSpc>
                <a:spcPct val="150000"/>
              </a:lnSpc>
              <a:buClr>
                <a:schemeClr val="accent4"/>
              </a:buClr>
              <a:buSzPct val="120000"/>
              <a:buFont typeface="Wingdings" panose="05000000000000000000" pitchFamily="2" charset="2"/>
              <a:buChar char="v"/>
            </a:pPr>
            <a:r>
              <a:rPr lang="en-US" altLang="ko-KR" sz="1400" dirty="0" smtClean="0">
                <a:solidFill>
                  <a:schemeClr val="tx1">
                    <a:lumMod val="75000"/>
                    <a:lumOff val="25000"/>
                  </a:schemeClr>
                </a:solidFill>
                <a:cs typeface="Arial" pitchFamily="34" charset="0"/>
              </a:rPr>
              <a:t>  </a:t>
            </a:r>
            <a:r>
              <a:rPr lang="en-IN" sz="1400" dirty="0"/>
              <a:t>Automated attendance of the members are tracked using biometric and face </a:t>
            </a:r>
            <a:r>
              <a:rPr lang="en-IN" sz="1400" dirty="0" smtClean="0"/>
              <a:t>recognition. </a:t>
            </a:r>
            <a:endParaRPr lang="en-US" altLang="ko-KR" sz="1400" dirty="0" smtClean="0">
              <a:solidFill>
                <a:schemeClr val="tx1">
                  <a:lumMod val="75000"/>
                  <a:lumOff val="25000"/>
                </a:schemeClr>
              </a:solidFill>
              <a:cs typeface="Arial" pitchFamily="34" charset="0"/>
            </a:endParaRPr>
          </a:p>
          <a:p>
            <a:pPr marL="171459" lvl="0" indent="-171459">
              <a:lnSpc>
                <a:spcPct val="150000"/>
              </a:lnSpc>
              <a:buClr>
                <a:schemeClr val="accent4"/>
              </a:buClr>
              <a:buSzPct val="120000"/>
              <a:buFont typeface="Wingdings" panose="05000000000000000000" pitchFamily="2" charset="2"/>
              <a:buChar char="v"/>
            </a:pPr>
            <a:r>
              <a:rPr lang="en-US" altLang="ko-KR" sz="1400" dirty="0" smtClean="0">
                <a:solidFill>
                  <a:schemeClr val="tx1">
                    <a:lumMod val="75000"/>
                    <a:lumOff val="25000"/>
                  </a:schemeClr>
                </a:solidFill>
                <a:cs typeface="Arial" pitchFamily="34" charset="0"/>
              </a:rPr>
              <a:t>  </a:t>
            </a:r>
            <a:r>
              <a:rPr lang="en-IN" sz="1400" dirty="0"/>
              <a:t>Club kiosk can be communicated through voice bot and chat bot </a:t>
            </a:r>
          </a:p>
          <a:p>
            <a:pPr marL="171459" lvl="0" indent="-171459">
              <a:lnSpc>
                <a:spcPct val="150000"/>
              </a:lnSpc>
              <a:buClr>
                <a:schemeClr val="accent4"/>
              </a:buClr>
              <a:buSzPct val="120000"/>
              <a:buFont typeface="Wingdings" panose="05000000000000000000" pitchFamily="2" charset="2"/>
              <a:buChar char="v"/>
            </a:pPr>
            <a:r>
              <a:rPr lang="en-US" altLang="ko-KR" sz="1400" dirty="0" smtClean="0">
                <a:solidFill>
                  <a:schemeClr val="tx1">
                    <a:lumMod val="75000"/>
                    <a:lumOff val="25000"/>
                  </a:schemeClr>
                </a:solidFill>
                <a:cs typeface="Arial" pitchFamily="34" charset="0"/>
              </a:rPr>
              <a:t> </a:t>
            </a:r>
            <a:r>
              <a:rPr lang="en-IN" sz="1400" dirty="0"/>
              <a:t>Staff and </a:t>
            </a:r>
            <a:r>
              <a:rPr lang="en-IN" sz="1400" dirty="0" smtClean="0"/>
              <a:t>users </a:t>
            </a:r>
            <a:r>
              <a:rPr lang="en-IN" sz="1400" dirty="0"/>
              <a:t>get automated notification about the Scheduling </a:t>
            </a:r>
            <a:endParaRPr lang="en-US" altLang="ko-KR" sz="1400" dirty="0" smtClean="0">
              <a:solidFill>
                <a:schemeClr val="tx1">
                  <a:lumMod val="75000"/>
                  <a:lumOff val="25000"/>
                </a:schemeClr>
              </a:solidFill>
              <a:cs typeface="Arial" pitchFamily="34" charset="0"/>
            </a:endParaRPr>
          </a:p>
          <a:p>
            <a:pPr marL="171459" lvl="0" indent="-171459">
              <a:lnSpc>
                <a:spcPct val="150000"/>
              </a:lnSpc>
              <a:buClr>
                <a:schemeClr val="accent4"/>
              </a:buClr>
              <a:buSzPct val="120000"/>
              <a:buFont typeface="Wingdings" panose="05000000000000000000" pitchFamily="2" charset="2"/>
              <a:buChar char="v"/>
            </a:pPr>
            <a:r>
              <a:rPr lang="en-US" altLang="ko-KR" sz="1400" dirty="0" smtClean="0">
                <a:solidFill>
                  <a:schemeClr val="tx1">
                    <a:lumMod val="75000"/>
                    <a:lumOff val="25000"/>
                  </a:schemeClr>
                </a:solidFill>
                <a:cs typeface="Arial" pitchFamily="34" charset="0"/>
              </a:rPr>
              <a:t> </a:t>
            </a:r>
            <a:r>
              <a:rPr lang="en-IN" sz="1400" dirty="0" smtClean="0"/>
              <a:t>Slot </a:t>
            </a:r>
            <a:r>
              <a:rPr lang="en-IN" sz="1400" dirty="0"/>
              <a:t>can be  reserved online according to </a:t>
            </a:r>
            <a:r>
              <a:rPr lang="en-IN" sz="1400" dirty="0" smtClean="0"/>
              <a:t>users </a:t>
            </a:r>
            <a:r>
              <a:rPr lang="en-IN" sz="1400" dirty="0"/>
              <a:t>choice </a:t>
            </a:r>
          </a:p>
        </p:txBody>
      </p:sp>
      <p:grpSp>
        <p:nvGrpSpPr>
          <p:cNvPr id="38" name="Group 37">
            <a:extLst>
              <a:ext uri="{FF2B5EF4-FFF2-40B4-BE49-F238E27FC236}">
                <a16:creationId xmlns:a16="http://schemas.microsoft.com/office/drawing/2014/main" xmlns="" id="{CD00183A-3ED1-4344-922E-F6E99F26E4A2}"/>
              </a:ext>
            </a:extLst>
          </p:cNvPr>
          <p:cNvGrpSpPr/>
          <p:nvPr/>
        </p:nvGrpSpPr>
        <p:grpSpPr>
          <a:xfrm>
            <a:off x="1031191" y="419900"/>
            <a:ext cx="1640220" cy="6108867"/>
            <a:chOff x="1031191" y="419900"/>
            <a:chExt cx="1640220" cy="6108867"/>
          </a:xfrm>
        </p:grpSpPr>
        <p:sp>
          <p:nvSpPr>
            <p:cNvPr id="4" name="Freeform: Shape 3">
              <a:extLst>
                <a:ext uri="{FF2B5EF4-FFF2-40B4-BE49-F238E27FC236}">
                  <a16:creationId xmlns:a16="http://schemas.microsoft.com/office/drawing/2014/main" xmlns="" id="{9515FC3F-00D8-48FD-A125-A7FE1A36F442}"/>
                </a:ext>
              </a:extLst>
            </p:cNvPr>
            <p:cNvSpPr/>
            <p:nvPr/>
          </p:nvSpPr>
          <p:spPr>
            <a:xfrm>
              <a:off x="1031191" y="1267596"/>
              <a:ext cx="1010473" cy="2229050"/>
            </a:xfrm>
            <a:custGeom>
              <a:avLst/>
              <a:gdLst>
                <a:gd name="connsiteX0" fmla="*/ 548455 w 549605"/>
                <a:gd name="connsiteY0" fmla="*/ 811741 h 1212399"/>
                <a:gd name="connsiteX1" fmla="*/ 518630 w 549605"/>
                <a:gd name="connsiteY1" fmla="*/ 522165 h 1212399"/>
                <a:gd name="connsiteX2" fmla="*/ 513989 w 549605"/>
                <a:gd name="connsiteY2" fmla="*/ 397902 h 1212399"/>
                <a:gd name="connsiteX3" fmla="*/ 492043 w 549605"/>
                <a:gd name="connsiteY3" fmla="*/ 245828 h 1212399"/>
                <a:gd name="connsiteX4" fmla="*/ 373572 w 549605"/>
                <a:gd name="connsiteY4" fmla="*/ 73824 h 1212399"/>
                <a:gd name="connsiteX5" fmla="*/ 173398 w 549605"/>
                <a:gd name="connsiteY5" fmla="*/ 0 h 1212399"/>
                <a:gd name="connsiteX6" fmla="*/ 115728 w 549605"/>
                <a:gd name="connsiteY6" fmla="*/ 54037 h 1212399"/>
                <a:gd name="connsiteX7" fmla="*/ 3372 w 549605"/>
                <a:gd name="connsiteY7" fmla="*/ 329978 h 1212399"/>
                <a:gd name="connsiteX8" fmla="*/ 12906 w 549605"/>
                <a:gd name="connsiteY8" fmla="*/ 486081 h 1212399"/>
                <a:gd name="connsiteX9" fmla="*/ 21325 w 549605"/>
                <a:gd name="connsiteY9" fmla="*/ 515833 h 1212399"/>
                <a:gd name="connsiteX10" fmla="*/ 21936 w 549605"/>
                <a:gd name="connsiteY10" fmla="*/ 517740 h 1212399"/>
                <a:gd name="connsiteX11" fmla="*/ 80614 w 549605"/>
                <a:gd name="connsiteY11" fmla="*/ 657725 h 1212399"/>
                <a:gd name="connsiteX12" fmla="*/ 149833 w 549605"/>
                <a:gd name="connsiteY12" fmla="*/ 817497 h 1212399"/>
                <a:gd name="connsiteX13" fmla="*/ 154474 w 549605"/>
                <a:gd name="connsiteY13" fmla="*/ 981263 h 1212399"/>
                <a:gd name="connsiteX14" fmla="*/ 119037 w 549605"/>
                <a:gd name="connsiteY14" fmla="*/ 1172551 h 1212399"/>
                <a:gd name="connsiteX15" fmla="*/ 136522 w 549605"/>
                <a:gd name="connsiteY15" fmla="*/ 1196260 h 1212399"/>
                <a:gd name="connsiteX16" fmla="*/ 145156 w 549605"/>
                <a:gd name="connsiteY16" fmla="*/ 1197519 h 1212399"/>
                <a:gd name="connsiteX17" fmla="*/ 160626 w 549605"/>
                <a:gd name="connsiteY17" fmla="*/ 1203095 h 1212399"/>
                <a:gd name="connsiteX18" fmla="*/ 243589 w 549605"/>
                <a:gd name="connsiteY18" fmla="*/ 1211946 h 1212399"/>
                <a:gd name="connsiteX19" fmla="*/ 388287 w 549605"/>
                <a:gd name="connsiteY19" fmla="*/ 1208312 h 1212399"/>
                <a:gd name="connsiteX20" fmla="*/ 521400 w 549605"/>
                <a:gd name="connsiteY20" fmla="*/ 1205686 h 1212399"/>
                <a:gd name="connsiteX21" fmla="*/ 537914 w 549605"/>
                <a:gd name="connsiteY21" fmla="*/ 1185071 h 1212399"/>
                <a:gd name="connsiteX22" fmla="*/ 537698 w 549605"/>
                <a:gd name="connsiteY22" fmla="*/ 1124738 h 1212399"/>
                <a:gd name="connsiteX23" fmla="*/ 548455 w 549605"/>
                <a:gd name="connsiteY23" fmla="*/ 811741 h 121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9605" h="1212399">
                  <a:moveTo>
                    <a:pt x="548455" y="811741"/>
                  </a:moveTo>
                  <a:cubicBezTo>
                    <a:pt x="554319" y="733996"/>
                    <a:pt x="536762" y="626066"/>
                    <a:pt x="518630" y="522165"/>
                  </a:cubicBezTo>
                  <a:cubicBezTo>
                    <a:pt x="511435" y="480900"/>
                    <a:pt x="505858" y="439851"/>
                    <a:pt x="513989" y="397902"/>
                  </a:cubicBezTo>
                  <a:cubicBezTo>
                    <a:pt x="524243" y="344908"/>
                    <a:pt x="512874" y="294505"/>
                    <a:pt x="492043" y="245828"/>
                  </a:cubicBezTo>
                  <a:cubicBezTo>
                    <a:pt x="464090" y="180603"/>
                    <a:pt x="422249" y="124839"/>
                    <a:pt x="373572" y="73824"/>
                  </a:cubicBezTo>
                  <a:cubicBezTo>
                    <a:pt x="366125" y="76019"/>
                    <a:pt x="178219" y="1475"/>
                    <a:pt x="173398" y="0"/>
                  </a:cubicBezTo>
                  <a:cubicBezTo>
                    <a:pt x="150625" y="14211"/>
                    <a:pt x="131413" y="32451"/>
                    <a:pt x="115728" y="54037"/>
                  </a:cubicBezTo>
                  <a:cubicBezTo>
                    <a:pt x="55539" y="136711"/>
                    <a:pt x="16468" y="227948"/>
                    <a:pt x="3372" y="329978"/>
                  </a:cubicBezTo>
                  <a:cubicBezTo>
                    <a:pt x="-3427" y="383115"/>
                    <a:pt x="207" y="435030"/>
                    <a:pt x="12906" y="486081"/>
                  </a:cubicBezTo>
                  <a:cubicBezTo>
                    <a:pt x="14669" y="495075"/>
                    <a:pt x="17547" y="505076"/>
                    <a:pt x="21325" y="515833"/>
                  </a:cubicBezTo>
                  <a:cubicBezTo>
                    <a:pt x="21541" y="516481"/>
                    <a:pt x="21721" y="517128"/>
                    <a:pt x="21936" y="517740"/>
                  </a:cubicBezTo>
                  <a:cubicBezTo>
                    <a:pt x="37550" y="566057"/>
                    <a:pt x="59136" y="611819"/>
                    <a:pt x="80614" y="657725"/>
                  </a:cubicBezTo>
                  <a:cubicBezTo>
                    <a:pt x="105222" y="710287"/>
                    <a:pt x="132493" y="761734"/>
                    <a:pt x="149833" y="817497"/>
                  </a:cubicBezTo>
                  <a:cubicBezTo>
                    <a:pt x="166671" y="871678"/>
                    <a:pt x="168721" y="926615"/>
                    <a:pt x="154474" y="981263"/>
                  </a:cubicBezTo>
                  <a:cubicBezTo>
                    <a:pt x="138033" y="1044258"/>
                    <a:pt x="123714" y="1107469"/>
                    <a:pt x="119037" y="1172551"/>
                  </a:cubicBezTo>
                  <a:cubicBezTo>
                    <a:pt x="117598" y="1192698"/>
                    <a:pt x="117059" y="1192662"/>
                    <a:pt x="136522" y="1196260"/>
                  </a:cubicBezTo>
                  <a:cubicBezTo>
                    <a:pt x="139400" y="1196799"/>
                    <a:pt x="142278" y="1197123"/>
                    <a:pt x="145156" y="1197519"/>
                  </a:cubicBezTo>
                  <a:cubicBezTo>
                    <a:pt x="149905" y="1200505"/>
                    <a:pt x="155230" y="1202304"/>
                    <a:pt x="160626" y="1203095"/>
                  </a:cubicBezTo>
                  <a:cubicBezTo>
                    <a:pt x="188185" y="1206981"/>
                    <a:pt x="215779" y="1210902"/>
                    <a:pt x="243589" y="1211946"/>
                  </a:cubicBezTo>
                  <a:cubicBezTo>
                    <a:pt x="291869" y="1213744"/>
                    <a:pt x="340042" y="1209715"/>
                    <a:pt x="388287" y="1208312"/>
                  </a:cubicBezTo>
                  <a:cubicBezTo>
                    <a:pt x="432646" y="1207017"/>
                    <a:pt x="477041" y="1209247"/>
                    <a:pt x="521400" y="1205686"/>
                  </a:cubicBezTo>
                  <a:cubicBezTo>
                    <a:pt x="541223" y="1204103"/>
                    <a:pt x="540000" y="1204894"/>
                    <a:pt x="537914" y="1185071"/>
                  </a:cubicBezTo>
                  <a:cubicBezTo>
                    <a:pt x="537806" y="1164960"/>
                    <a:pt x="537122" y="1144849"/>
                    <a:pt x="537698" y="1124738"/>
                  </a:cubicBezTo>
                  <a:cubicBezTo>
                    <a:pt x="540576" y="1020406"/>
                    <a:pt x="540576" y="915858"/>
                    <a:pt x="548455" y="811741"/>
                  </a:cubicBezTo>
                  <a:close/>
                </a:path>
              </a:pathLst>
            </a:custGeom>
            <a:solidFill>
              <a:schemeClr val="accent3"/>
            </a:solidFill>
            <a:ln w="358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ACC9A15D-218F-4748-B96F-2C8A8DFC7D52}"/>
                </a:ext>
              </a:extLst>
            </p:cNvPr>
            <p:cNvSpPr/>
            <p:nvPr/>
          </p:nvSpPr>
          <p:spPr>
            <a:xfrm>
              <a:off x="1046164" y="1494338"/>
              <a:ext cx="1539388" cy="1484483"/>
            </a:xfrm>
            <a:custGeom>
              <a:avLst/>
              <a:gdLst>
                <a:gd name="connsiteX0" fmla="*/ 712027 w 837286"/>
                <a:gd name="connsiteY0" fmla="*/ 439096 h 807423"/>
                <a:gd name="connsiteX1" fmla="*/ 685692 w 837286"/>
                <a:gd name="connsiteY1" fmla="*/ 469100 h 807423"/>
                <a:gd name="connsiteX2" fmla="*/ 625791 w 837286"/>
                <a:gd name="connsiteY2" fmla="*/ 543824 h 807423"/>
                <a:gd name="connsiteX3" fmla="*/ 558550 w 837286"/>
                <a:gd name="connsiteY3" fmla="*/ 624915 h 807423"/>
                <a:gd name="connsiteX4" fmla="*/ 540706 w 837286"/>
                <a:gd name="connsiteY4" fmla="*/ 679671 h 807423"/>
                <a:gd name="connsiteX5" fmla="*/ 540310 w 837286"/>
                <a:gd name="connsiteY5" fmla="*/ 688378 h 807423"/>
                <a:gd name="connsiteX6" fmla="*/ 536137 w 837286"/>
                <a:gd name="connsiteY6" fmla="*/ 678808 h 807423"/>
                <a:gd name="connsiteX7" fmla="*/ 535885 w 837286"/>
                <a:gd name="connsiteY7" fmla="*/ 656682 h 807423"/>
                <a:gd name="connsiteX8" fmla="*/ 525956 w 837286"/>
                <a:gd name="connsiteY8" fmla="*/ 665317 h 807423"/>
                <a:gd name="connsiteX9" fmla="*/ 394964 w 837286"/>
                <a:gd name="connsiteY9" fmla="*/ 801093 h 807423"/>
                <a:gd name="connsiteX10" fmla="*/ 374170 w 837286"/>
                <a:gd name="connsiteY10" fmla="*/ 805374 h 807423"/>
                <a:gd name="connsiteX11" fmla="*/ 346972 w 837286"/>
                <a:gd name="connsiteY11" fmla="*/ 794833 h 807423"/>
                <a:gd name="connsiteX12" fmla="*/ 218319 w 837286"/>
                <a:gd name="connsiteY12" fmla="*/ 681362 h 807423"/>
                <a:gd name="connsiteX13" fmla="*/ 160756 w 837286"/>
                <a:gd name="connsiteY13" fmla="*/ 536125 h 807423"/>
                <a:gd name="connsiteX14" fmla="*/ 125068 w 837286"/>
                <a:gd name="connsiteY14" fmla="*/ 406753 h 807423"/>
                <a:gd name="connsiteX15" fmla="*/ 109094 w 837286"/>
                <a:gd name="connsiteY15" fmla="*/ 388189 h 807423"/>
                <a:gd name="connsiteX16" fmla="*/ 39623 w 837286"/>
                <a:gd name="connsiteY16" fmla="*/ 348003 h 807423"/>
                <a:gd name="connsiteX17" fmla="*/ 840 w 837286"/>
                <a:gd name="connsiteY17" fmla="*/ 260795 h 807423"/>
                <a:gd name="connsiteX18" fmla="*/ 42753 w 837286"/>
                <a:gd name="connsiteY18" fmla="*/ 88539 h 807423"/>
                <a:gd name="connsiteX19" fmla="*/ 117117 w 837286"/>
                <a:gd name="connsiteY19" fmla="*/ 12556 h 807423"/>
                <a:gd name="connsiteX20" fmla="*/ 224435 w 837286"/>
                <a:gd name="connsiteY20" fmla="*/ 11513 h 807423"/>
                <a:gd name="connsiteX21" fmla="*/ 289085 w 837286"/>
                <a:gd name="connsiteY21" fmla="*/ 60405 h 807423"/>
                <a:gd name="connsiteX22" fmla="*/ 366327 w 837286"/>
                <a:gd name="connsiteY22" fmla="*/ 159161 h 807423"/>
                <a:gd name="connsiteX23" fmla="*/ 387877 w 837286"/>
                <a:gd name="connsiteY23" fmla="*/ 200463 h 807423"/>
                <a:gd name="connsiteX24" fmla="*/ 384711 w 837286"/>
                <a:gd name="connsiteY24" fmla="*/ 264501 h 807423"/>
                <a:gd name="connsiteX25" fmla="*/ 367694 w 837286"/>
                <a:gd name="connsiteY25" fmla="*/ 298427 h 807423"/>
                <a:gd name="connsiteX26" fmla="*/ 368450 w 837286"/>
                <a:gd name="connsiteY26" fmla="*/ 341023 h 807423"/>
                <a:gd name="connsiteX27" fmla="*/ 391439 w 837286"/>
                <a:gd name="connsiteY27" fmla="*/ 381677 h 807423"/>
                <a:gd name="connsiteX28" fmla="*/ 406333 w 837286"/>
                <a:gd name="connsiteY28" fmla="*/ 473381 h 807423"/>
                <a:gd name="connsiteX29" fmla="*/ 401944 w 837286"/>
                <a:gd name="connsiteY29" fmla="*/ 519791 h 807423"/>
                <a:gd name="connsiteX30" fmla="*/ 408923 w 837286"/>
                <a:gd name="connsiteY30" fmla="*/ 524396 h 807423"/>
                <a:gd name="connsiteX31" fmla="*/ 472062 w 837286"/>
                <a:gd name="connsiteY31" fmla="*/ 498961 h 807423"/>
                <a:gd name="connsiteX32" fmla="*/ 523509 w 837286"/>
                <a:gd name="connsiteY32" fmla="*/ 476224 h 807423"/>
                <a:gd name="connsiteX33" fmla="*/ 548909 w 837286"/>
                <a:gd name="connsiteY33" fmla="*/ 464459 h 807423"/>
                <a:gd name="connsiteX34" fmla="*/ 635648 w 837286"/>
                <a:gd name="connsiteY34" fmla="*/ 397686 h 807423"/>
                <a:gd name="connsiteX35" fmla="*/ 642124 w 837286"/>
                <a:gd name="connsiteY35" fmla="*/ 388404 h 807423"/>
                <a:gd name="connsiteX36" fmla="*/ 660436 w 837286"/>
                <a:gd name="connsiteY36" fmla="*/ 363365 h 807423"/>
                <a:gd name="connsiteX37" fmla="*/ 665041 w 837286"/>
                <a:gd name="connsiteY37" fmla="*/ 325301 h 807423"/>
                <a:gd name="connsiteX38" fmla="*/ 660472 w 837286"/>
                <a:gd name="connsiteY38" fmla="*/ 306450 h 807423"/>
                <a:gd name="connsiteX39" fmla="*/ 662307 w 837286"/>
                <a:gd name="connsiteY39" fmla="*/ 298571 h 807423"/>
                <a:gd name="connsiteX40" fmla="*/ 669430 w 837286"/>
                <a:gd name="connsiteY40" fmla="*/ 300442 h 807423"/>
                <a:gd name="connsiteX41" fmla="*/ 696953 w 837286"/>
                <a:gd name="connsiteY41" fmla="*/ 314724 h 807423"/>
                <a:gd name="connsiteX42" fmla="*/ 821432 w 837286"/>
                <a:gd name="connsiteY42" fmla="*/ 300621 h 807423"/>
                <a:gd name="connsiteX43" fmla="*/ 834203 w 837286"/>
                <a:gd name="connsiteY43" fmla="*/ 297096 h 807423"/>
                <a:gd name="connsiteX44" fmla="*/ 834383 w 837286"/>
                <a:gd name="connsiteY44" fmla="*/ 313249 h 807423"/>
                <a:gd name="connsiteX45" fmla="*/ 821791 w 837286"/>
                <a:gd name="connsiteY45" fmla="*/ 327928 h 807423"/>
                <a:gd name="connsiteX46" fmla="*/ 716344 w 837286"/>
                <a:gd name="connsiteY46" fmla="*/ 435066 h 807423"/>
                <a:gd name="connsiteX47" fmla="*/ 712027 w 837286"/>
                <a:gd name="connsiteY47" fmla="*/ 439096 h 807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837286" h="807423">
                  <a:moveTo>
                    <a:pt x="712027" y="439096"/>
                  </a:moveTo>
                  <a:cubicBezTo>
                    <a:pt x="700658" y="446831"/>
                    <a:pt x="694182" y="458919"/>
                    <a:pt x="685692" y="469100"/>
                  </a:cubicBezTo>
                  <a:cubicBezTo>
                    <a:pt x="665221" y="493600"/>
                    <a:pt x="645830" y="519000"/>
                    <a:pt x="625791" y="543824"/>
                  </a:cubicBezTo>
                  <a:cubicBezTo>
                    <a:pt x="603737" y="571202"/>
                    <a:pt x="583410" y="600379"/>
                    <a:pt x="558550" y="624915"/>
                  </a:cubicBezTo>
                  <a:cubicBezTo>
                    <a:pt x="541605" y="641644"/>
                    <a:pt x="539303" y="659021"/>
                    <a:pt x="540706" y="679671"/>
                  </a:cubicBezTo>
                  <a:cubicBezTo>
                    <a:pt x="540886" y="682550"/>
                    <a:pt x="540454" y="685500"/>
                    <a:pt x="540310" y="688378"/>
                  </a:cubicBezTo>
                  <a:cubicBezTo>
                    <a:pt x="535130" y="686867"/>
                    <a:pt x="536317" y="682370"/>
                    <a:pt x="536137" y="678808"/>
                  </a:cubicBezTo>
                  <a:cubicBezTo>
                    <a:pt x="535777" y="671757"/>
                    <a:pt x="536173" y="664669"/>
                    <a:pt x="535885" y="656682"/>
                  </a:cubicBezTo>
                  <a:cubicBezTo>
                    <a:pt x="531100" y="658949"/>
                    <a:pt x="528654" y="662331"/>
                    <a:pt x="525956" y="665317"/>
                  </a:cubicBezTo>
                  <a:cubicBezTo>
                    <a:pt x="483863" y="712086"/>
                    <a:pt x="439000" y="756158"/>
                    <a:pt x="394964" y="801093"/>
                  </a:cubicBezTo>
                  <a:cubicBezTo>
                    <a:pt x="388597" y="807569"/>
                    <a:pt x="382445" y="809223"/>
                    <a:pt x="374170" y="805374"/>
                  </a:cubicBezTo>
                  <a:cubicBezTo>
                    <a:pt x="365356" y="801308"/>
                    <a:pt x="356074" y="798250"/>
                    <a:pt x="346972" y="794833"/>
                  </a:cubicBezTo>
                  <a:cubicBezTo>
                    <a:pt x="289589" y="773427"/>
                    <a:pt x="248827" y="732773"/>
                    <a:pt x="218319" y="681362"/>
                  </a:cubicBezTo>
                  <a:cubicBezTo>
                    <a:pt x="191481" y="636140"/>
                    <a:pt x="175723" y="586204"/>
                    <a:pt x="160756" y="536125"/>
                  </a:cubicBezTo>
                  <a:cubicBezTo>
                    <a:pt x="147949" y="493240"/>
                    <a:pt x="135789" y="450176"/>
                    <a:pt x="125068" y="406753"/>
                  </a:cubicBezTo>
                  <a:cubicBezTo>
                    <a:pt x="122801" y="397578"/>
                    <a:pt x="118628" y="391750"/>
                    <a:pt x="109094" y="388189"/>
                  </a:cubicBezTo>
                  <a:cubicBezTo>
                    <a:pt x="83802" y="378727"/>
                    <a:pt x="60274" y="365955"/>
                    <a:pt x="39623" y="348003"/>
                  </a:cubicBezTo>
                  <a:cubicBezTo>
                    <a:pt x="12928" y="324798"/>
                    <a:pt x="3503" y="294577"/>
                    <a:pt x="840" y="260795"/>
                  </a:cubicBezTo>
                  <a:cubicBezTo>
                    <a:pt x="-4053" y="198700"/>
                    <a:pt x="12749" y="141964"/>
                    <a:pt x="42753" y="88539"/>
                  </a:cubicBezTo>
                  <a:cubicBezTo>
                    <a:pt x="60669" y="56664"/>
                    <a:pt x="83263" y="29034"/>
                    <a:pt x="117117" y="12556"/>
                  </a:cubicBezTo>
                  <a:cubicBezTo>
                    <a:pt x="152698" y="-4748"/>
                    <a:pt x="188566" y="-3273"/>
                    <a:pt x="224435" y="11513"/>
                  </a:cubicBezTo>
                  <a:cubicBezTo>
                    <a:pt x="250194" y="22126"/>
                    <a:pt x="270881" y="39863"/>
                    <a:pt x="289085" y="60405"/>
                  </a:cubicBezTo>
                  <a:cubicBezTo>
                    <a:pt x="316859" y="91705"/>
                    <a:pt x="343338" y="124084"/>
                    <a:pt x="366327" y="159161"/>
                  </a:cubicBezTo>
                  <a:cubicBezTo>
                    <a:pt x="374854" y="172185"/>
                    <a:pt x="382301" y="185784"/>
                    <a:pt x="387877" y="200463"/>
                  </a:cubicBezTo>
                  <a:cubicBezTo>
                    <a:pt x="396224" y="222408"/>
                    <a:pt x="395180" y="243598"/>
                    <a:pt x="384711" y="264501"/>
                  </a:cubicBezTo>
                  <a:cubicBezTo>
                    <a:pt x="379063" y="275798"/>
                    <a:pt x="373774" y="287346"/>
                    <a:pt x="367694" y="298427"/>
                  </a:cubicBezTo>
                  <a:cubicBezTo>
                    <a:pt x="359743" y="312854"/>
                    <a:pt x="360643" y="327028"/>
                    <a:pt x="368450" y="341023"/>
                  </a:cubicBezTo>
                  <a:cubicBezTo>
                    <a:pt x="376005" y="354622"/>
                    <a:pt x="383884" y="368042"/>
                    <a:pt x="391439" y="381677"/>
                  </a:cubicBezTo>
                  <a:cubicBezTo>
                    <a:pt x="407412" y="410494"/>
                    <a:pt x="408816" y="441686"/>
                    <a:pt x="406333" y="473381"/>
                  </a:cubicBezTo>
                  <a:cubicBezTo>
                    <a:pt x="405146" y="488851"/>
                    <a:pt x="404138" y="504393"/>
                    <a:pt x="401944" y="519791"/>
                  </a:cubicBezTo>
                  <a:cubicBezTo>
                    <a:pt x="401081" y="526051"/>
                    <a:pt x="404354" y="526303"/>
                    <a:pt x="408923" y="524396"/>
                  </a:cubicBezTo>
                  <a:cubicBezTo>
                    <a:pt x="429898" y="515762"/>
                    <a:pt x="451160" y="507775"/>
                    <a:pt x="472062" y="498961"/>
                  </a:cubicBezTo>
                  <a:cubicBezTo>
                    <a:pt x="489331" y="491657"/>
                    <a:pt x="505916" y="482843"/>
                    <a:pt x="523509" y="476224"/>
                  </a:cubicBezTo>
                  <a:cubicBezTo>
                    <a:pt x="533654" y="476080"/>
                    <a:pt x="541030" y="469172"/>
                    <a:pt x="548909" y="464459"/>
                  </a:cubicBezTo>
                  <a:cubicBezTo>
                    <a:pt x="580388" y="445679"/>
                    <a:pt x="609673" y="423769"/>
                    <a:pt x="635648" y="397686"/>
                  </a:cubicBezTo>
                  <a:cubicBezTo>
                    <a:pt x="638311" y="394988"/>
                    <a:pt x="641836" y="392794"/>
                    <a:pt x="642124" y="388404"/>
                  </a:cubicBezTo>
                  <a:cubicBezTo>
                    <a:pt x="647700" y="379662"/>
                    <a:pt x="655220" y="372395"/>
                    <a:pt x="660436" y="363365"/>
                  </a:cubicBezTo>
                  <a:cubicBezTo>
                    <a:pt x="667452" y="351205"/>
                    <a:pt x="670186" y="338865"/>
                    <a:pt x="665041" y="325301"/>
                  </a:cubicBezTo>
                  <a:cubicBezTo>
                    <a:pt x="662739" y="319257"/>
                    <a:pt x="661300" y="312890"/>
                    <a:pt x="660472" y="306450"/>
                  </a:cubicBezTo>
                  <a:cubicBezTo>
                    <a:pt x="660112" y="303644"/>
                    <a:pt x="659033" y="300298"/>
                    <a:pt x="662307" y="298571"/>
                  </a:cubicBezTo>
                  <a:cubicBezTo>
                    <a:pt x="664933" y="297204"/>
                    <a:pt x="667308" y="299039"/>
                    <a:pt x="669430" y="300442"/>
                  </a:cubicBezTo>
                  <a:cubicBezTo>
                    <a:pt x="678101" y="306162"/>
                    <a:pt x="687131" y="311199"/>
                    <a:pt x="696953" y="314724"/>
                  </a:cubicBezTo>
                  <a:cubicBezTo>
                    <a:pt x="740772" y="330482"/>
                    <a:pt x="782217" y="325517"/>
                    <a:pt x="821432" y="300621"/>
                  </a:cubicBezTo>
                  <a:cubicBezTo>
                    <a:pt x="825353" y="298139"/>
                    <a:pt x="829527" y="292886"/>
                    <a:pt x="834203" y="297096"/>
                  </a:cubicBezTo>
                  <a:cubicBezTo>
                    <a:pt x="839240" y="301593"/>
                    <a:pt x="837225" y="307853"/>
                    <a:pt x="834383" y="313249"/>
                  </a:cubicBezTo>
                  <a:cubicBezTo>
                    <a:pt x="831325" y="319077"/>
                    <a:pt x="826648" y="323647"/>
                    <a:pt x="821791" y="327928"/>
                  </a:cubicBezTo>
                  <a:cubicBezTo>
                    <a:pt x="784268" y="361278"/>
                    <a:pt x="748075" y="395960"/>
                    <a:pt x="716344" y="435066"/>
                  </a:cubicBezTo>
                  <a:cubicBezTo>
                    <a:pt x="715121" y="436685"/>
                    <a:pt x="713394" y="437692"/>
                    <a:pt x="712027" y="439096"/>
                  </a:cubicBezTo>
                  <a:close/>
                </a:path>
              </a:pathLst>
            </a:custGeom>
            <a:solidFill>
              <a:srgbClr val="FDD4A1"/>
            </a:solidFill>
            <a:ln w="3587"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xmlns="" id="{E3F4020F-CA05-4BAA-B335-A82714149D9B}"/>
                </a:ext>
              </a:extLst>
            </p:cNvPr>
            <p:cNvSpPr/>
            <p:nvPr/>
          </p:nvSpPr>
          <p:spPr>
            <a:xfrm>
              <a:off x="1239351" y="4128977"/>
              <a:ext cx="887076" cy="1756428"/>
            </a:xfrm>
            <a:custGeom>
              <a:avLst/>
              <a:gdLst>
                <a:gd name="connsiteX0" fmla="*/ 462793 w 482488"/>
                <a:gd name="connsiteY0" fmla="*/ 3114 h 955336"/>
                <a:gd name="connsiteX1" fmla="*/ 470240 w 482488"/>
                <a:gd name="connsiteY1" fmla="*/ 35565 h 955336"/>
                <a:gd name="connsiteX2" fmla="*/ 475492 w 482488"/>
                <a:gd name="connsiteY2" fmla="*/ 68844 h 955336"/>
                <a:gd name="connsiteX3" fmla="*/ 481896 w 482488"/>
                <a:gd name="connsiteY3" fmla="*/ 127342 h 955336"/>
                <a:gd name="connsiteX4" fmla="*/ 455130 w 482488"/>
                <a:gd name="connsiteY4" fmla="*/ 230883 h 955336"/>
                <a:gd name="connsiteX5" fmla="*/ 409727 w 482488"/>
                <a:gd name="connsiteY5" fmla="*/ 311255 h 955336"/>
                <a:gd name="connsiteX6" fmla="*/ 376485 w 482488"/>
                <a:gd name="connsiteY6" fmla="*/ 384683 h 955336"/>
                <a:gd name="connsiteX7" fmla="*/ 338457 w 482488"/>
                <a:gd name="connsiteY7" fmla="*/ 467933 h 955336"/>
                <a:gd name="connsiteX8" fmla="*/ 294638 w 482488"/>
                <a:gd name="connsiteY8" fmla="*/ 569135 h 955336"/>
                <a:gd name="connsiteX9" fmla="*/ 269598 w 482488"/>
                <a:gd name="connsiteY9" fmla="*/ 641448 h 955336"/>
                <a:gd name="connsiteX10" fmla="*/ 259812 w 482488"/>
                <a:gd name="connsiteY10" fmla="*/ 685520 h 955336"/>
                <a:gd name="connsiteX11" fmla="*/ 252653 w 482488"/>
                <a:gd name="connsiteY11" fmla="*/ 730850 h 955336"/>
                <a:gd name="connsiteX12" fmla="*/ 212467 w 482488"/>
                <a:gd name="connsiteY12" fmla="*/ 747975 h 955336"/>
                <a:gd name="connsiteX13" fmla="*/ 205272 w 482488"/>
                <a:gd name="connsiteY13" fmla="*/ 746572 h 955336"/>
                <a:gd name="connsiteX14" fmla="*/ 209229 w 482488"/>
                <a:gd name="connsiteY14" fmla="*/ 715165 h 955336"/>
                <a:gd name="connsiteX15" fmla="*/ 241428 w 482488"/>
                <a:gd name="connsiteY15" fmla="*/ 556975 h 955336"/>
                <a:gd name="connsiteX16" fmla="*/ 302193 w 482488"/>
                <a:gd name="connsiteY16" fmla="*/ 338921 h 955336"/>
                <a:gd name="connsiteX17" fmla="*/ 304387 w 482488"/>
                <a:gd name="connsiteY17" fmla="*/ 330898 h 955336"/>
                <a:gd name="connsiteX18" fmla="*/ 303596 w 482488"/>
                <a:gd name="connsiteY18" fmla="*/ 330574 h 955336"/>
                <a:gd name="connsiteX19" fmla="*/ 304316 w 482488"/>
                <a:gd name="connsiteY19" fmla="*/ 331222 h 955336"/>
                <a:gd name="connsiteX20" fmla="*/ 286147 w 482488"/>
                <a:gd name="connsiteY20" fmla="*/ 381337 h 955336"/>
                <a:gd name="connsiteX21" fmla="*/ 228585 w 482488"/>
                <a:gd name="connsiteY21" fmla="*/ 598276 h 955336"/>
                <a:gd name="connsiteX22" fmla="*/ 203185 w 482488"/>
                <a:gd name="connsiteY22" fmla="*/ 749738 h 955336"/>
                <a:gd name="connsiteX23" fmla="*/ 189118 w 482488"/>
                <a:gd name="connsiteY23" fmla="*/ 917065 h 955336"/>
                <a:gd name="connsiteX24" fmla="*/ 179009 w 482488"/>
                <a:gd name="connsiteY24" fmla="*/ 929226 h 955336"/>
                <a:gd name="connsiteX25" fmla="*/ 113243 w 482488"/>
                <a:gd name="connsiteY25" fmla="*/ 954445 h 955336"/>
                <a:gd name="connsiteX26" fmla="*/ 98781 w 482488"/>
                <a:gd name="connsiteY26" fmla="*/ 954769 h 955336"/>
                <a:gd name="connsiteX27" fmla="*/ 40391 w 482488"/>
                <a:gd name="connsiteY27" fmla="*/ 934226 h 955336"/>
                <a:gd name="connsiteX28" fmla="*/ 30857 w 482488"/>
                <a:gd name="connsiteY28" fmla="*/ 925340 h 955336"/>
                <a:gd name="connsiteX29" fmla="*/ 23086 w 482488"/>
                <a:gd name="connsiteY29" fmla="*/ 871915 h 955336"/>
                <a:gd name="connsiteX30" fmla="*/ 16754 w 482488"/>
                <a:gd name="connsiteY30" fmla="*/ 824030 h 955336"/>
                <a:gd name="connsiteX31" fmla="*/ 11538 w 482488"/>
                <a:gd name="connsiteY31" fmla="*/ 780930 h 955336"/>
                <a:gd name="connsiteX32" fmla="*/ 6789 w 482488"/>
                <a:gd name="connsiteY32" fmla="*/ 721137 h 955336"/>
                <a:gd name="connsiteX33" fmla="*/ 529 w 482488"/>
                <a:gd name="connsiteY33" fmla="*/ 603853 h 955336"/>
                <a:gd name="connsiteX34" fmla="*/ 6573 w 482488"/>
                <a:gd name="connsiteY34" fmla="*/ 541757 h 955336"/>
                <a:gd name="connsiteX35" fmla="*/ 19021 w 482488"/>
                <a:gd name="connsiteY35" fmla="*/ 484338 h 955336"/>
                <a:gd name="connsiteX36" fmla="*/ 47838 w 482488"/>
                <a:gd name="connsiteY36" fmla="*/ 412925 h 955336"/>
                <a:gd name="connsiteX37" fmla="*/ 67517 w 482488"/>
                <a:gd name="connsiteY37" fmla="*/ 370400 h 955336"/>
                <a:gd name="connsiteX38" fmla="*/ 73597 w 482488"/>
                <a:gd name="connsiteY38" fmla="*/ 340288 h 955336"/>
                <a:gd name="connsiteX39" fmla="*/ 76044 w 482488"/>
                <a:gd name="connsiteY39" fmla="*/ 255886 h 955336"/>
                <a:gd name="connsiteX40" fmla="*/ 77303 w 482488"/>
                <a:gd name="connsiteY40" fmla="*/ 129608 h 955336"/>
                <a:gd name="connsiteX41" fmla="*/ 85326 w 482488"/>
                <a:gd name="connsiteY41" fmla="*/ 117952 h 955336"/>
                <a:gd name="connsiteX42" fmla="*/ 97306 w 482488"/>
                <a:gd name="connsiteY42" fmla="*/ 119571 h 955336"/>
                <a:gd name="connsiteX43" fmla="*/ 214446 w 482488"/>
                <a:gd name="connsiteY43" fmla="*/ 149324 h 955336"/>
                <a:gd name="connsiteX44" fmla="*/ 268591 w 482488"/>
                <a:gd name="connsiteY44" fmla="*/ 145258 h 955336"/>
                <a:gd name="connsiteX45" fmla="*/ 355186 w 482488"/>
                <a:gd name="connsiteY45" fmla="*/ 127522 h 955336"/>
                <a:gd name="connsiteX46" fmla="*/ 368354 w 482488"/>
                <a:gd name="connsiteY46" fmla="*/ 115002 h 955336"/>
                <a:gd name="connsiteX47" fmla="*/ 398898 w 482488"/>
                <a:gd name="connsiteY47" fmla="*/ 17613 h 955336"/>
                <a:gd name="connsiteX48" fmla="*/ 416275 w 482488"/>
                <a:gd name="connsiteY48" fmla="*/ 2791 h 955336"/>
                <a:gd name="connsiteX49" fmla="*/ 454050 w 482488"/>
                <a:gd name="connsiteY49" fmla="*/ 165 h 955336"/>
                <a:gd name="connsiteX50" fmla="*/ 462793 w 482488"/>
                <a:gd name="connsiteY50" fmla="*/ 3114 h 95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82488" h="955336">
                  <a:moveTo>
                    <a:pt x="462793" y="3114"/>
                  </a:moveTo>
                  <a:cubicBezTo>
                    <a:pt x="469125" y="13008"/>
                    <a:pt x="467254" y="24808"/>
                    <a:pt x="470240" y="35565"/>
                  </a:cubicBezTo>
                  <a:cubicBezTo>
                    <a:pt x="473262" y="46286"/>
                    <a:pt x="473190" y="57871"/>
                    <a:pt x="475492" y="68844"/>
                  </a:cubicBezTo>
                  <a:cubicBezTo>
                    <a:pt x="479522" y="88163"/>
                    <a:pt x="480385" y="107843"/>
                    <a:pt x="481896" y="127342"/>
                  </a:cubicBezTo>
                  <a:cubicBezTo>
                    <a:pt x="484810" y="164614"/>
                    <a:pt x="477147" y="199403"/>
                    <a:pt x="455130" y="230883"/>
                  </a:cubicBezTo>
                  <a:cubicBezTo>
                    <a:pt x="437501" y="256102"/>
                    <a:pt x="423686" y="283840"/>
                    <a:pt x="409727" y="311255"/>
                  </a:cubicBezTo>
                  <a:cubicBezTo>
                    <a:pt x="397567" y="335179"/>
                    <a:pt x="388357" y="360579"/>
                    <a:pt x="376485" y="384683"/>
                  </a:cubicBezTo>
                  <a:cubicBezTo>
                    <a:pt x="362957" y="412061"/>
                    <a:pt x="351085" y="440159"/>
                    <a:pt x="338457" y="467933"/>
                  </a:cubicBezTo>
                  <a:cubicBezTo>
                    <a:pt x="323239" y="501391"/>
                    <a:pt x="308885" y="535245"/>
                    <a:pt x="294638" y="569135"/>
                  </a:cubicBezTo>
                  <a:cubicBezTo>
                    <a:pt x="284672" y="592808"/>
                    <a:pt x="277441" y="617236"/>
                    <a:pt x="269598" y="641448"/>
                  </a:cubicBezTo>
                  <a:cubicBezTo>
                    <a:pt x="264993" y="655623"/>
                    <a:pt x="263302" y="670949"/>
                    <a:pt x="259812" y="685520"/>
                  </a:cubicBezTo>
                  <a:cubicBezTo>
                    <a:pt x="256179" y="700594"/>
                    <a:pt x="259740" y="716567"/>
                    <a:pt x="252653" y="730850"/>
                  </a:cubicBezTo>
                  <a:cubicBezTo>
                    <a:pt x="240853" y="740312"/>
                    <a:pt x="225958" y="742507"/>
                    <a:pt x="212467" y="747975"/>
                  </a:cubicBezTo>
                  <a:cubicBezTo>
                    <a:pt x="210057" y="748946"/>
                    <a:pt x="207394" y="748479"/>
                    <a:pt x="205272" y="746572"/>
                  </a:cubicBezTo>
                  <a:cubicBezTo>
                    <a:pt x="203401" y="735707"/>
                    <a:pt x="207143" y="725418"/>
                    <a:pt x="209229" y="715165"/>
                  </a:cubicBezTo>
                  <a:cubicBezTo>
                    <a:pt x="219950" y="662423"/>
                    <a:pt x="230887" y="609717"/>
                    <a:pt x="241428" y="556975"/>
                  </a:cubicBezTo>
                  <a:cubicBezTo>
                    <a:pt x="256251" y="482755"/>
                    <a:pt x="275786" y="409902"/>
                    <a:pt x="302193" y="338921"/>
                  </a:cubicBezTo>
                  <a:cubicBezTo>
                    <a:pt x="303164" y="336330"/>
                    <a:pt x="304172" y="333704"/>
                    <a:pt x="304387" y="330898"/>
                  </a:cubicBezTo>
                  <a:cubicBezTo>
                    <a:pt x="304244" y="329531"/>
                    <a:pt x="302301" y="330790"/>
                    <a:pt x="303596" y="330574"/>
                  </a:cubicBezTo>
                  <a:cubicBezTo>
                    <a:pt x="304208" y="330466"/>
                    <a:pt x="304459" y="330718"/>
                    <a:pt x="304316" y="331222"/>
                  </a:cubicBezTo>
                  <a:cubicBezTo>
                    <a:pt x="299387" y="348346"/>
                    <a:pt x="292623" y="364788"/>
                    <a:pt x="286147" y="381337"/>
                  </a:cubicBezTo>
                  <a:cubicBezTo>
                    <a:pt x="258805" y="451491"/>
                    <a:pt x="242688" y="524596"/>
                    <a:pt x="228585" y="598276"/>
                  </a:cubicBezTo>
                  <a:cubicBezTo>
                    <a:pt x="218979" y="648572"/>
                    <a:pt x="211784" y="699263"/>
                    <a:pt x="203185" y="749738"/>
                  </a:cubicBezTo>
                  <a:cubicBezTo>
                    <a:pt x="198112" y="755422"/>
                    <a:pt x="192320" y="905121"/>
                    <a:pt x="189118" y="917065"/>
                  </a:cubicBezTo>
                  <a:cubicBezTo>
                    <a:pt x="188219" y="923146"/>
                    <a:pt x="184082" y="926671"/>
                    <a:pt x="179009" y="929226"/>
                  </a:cubicBezTo>
                  <a:cubicBezTo>
                    <a:pt x="157962" y="939875"/>
                    <a:pt x="137096" y="951027"/>
                    <a:pt x="113243" y="954445"/>
                  </a:cubicBezTo>
                  <a:cubicBezTo>
                    <a:pt x="108387" y="955129"/>
                    <a:pt x="103602" y="955884"/>
                    <a:pt x="98781" y="954769"/>
                  </a:cubicBezTo>
                  <a:cubicBezTo>
                    <a:pt x="78562" y="950128"/>
                    <a:pt x="58775" y="944084"/>
                    <a:pt x="40391" y="934226"/>
                  </a:cubicBezTo>
                  <a:cubicBezTo>
                    <a:pt x="36469" y="932140"/>
                    <a:pt x="31900" y="930593"/>
                    <a:pt x="30857" y="925340"/>
                  </a:cubicBezTo>
                  <a:cubicBezTo>
                    <a:pt x="25820" y="907891"/>
                    <a:pt x="25964" y="889687"/>
                    <a:pt x="23086" y="871915"/>
                  </a:cubicBezTo>
                  <a:cubicBezTo>
                    <a:pt x="20532" y="856013"/>
                    <a:pt x="18805" y="840003"/>
                    <a:pt x="16754" y="824030"/>
                  </a:cubicBezTo>
                  <a:cubicBezTo>
                    <a:pt x="14919" y="809675"/>
                    <a:pt x="12293" y="795356"/>
                    <a:pt x="11538" y="780930"/>
                  </a:cubicBezTo>
                  <a:cubicBezTo>
                    <a:pt x="10494" y="760963"/>
                    <a:pt x="8659" y="740960"/>
                    <a:pt x="6789" y="721137"/>
                  </a:cubicBezTo>
                  <a:cubicBezTo>
                    <a:pt x="3119" y="682066"/>
                    <a:pt x="-1594" y="642887"/>
                    <a:pt x="529" y="603853"/>
                  </a:cubicBezTo>
                  <a:cubicBezTo>
                    <a:pt x="1644" y="583346"/>
                    <a:pt x="2112" y="562408"/>
                    <a:pt x="6573" y="541757"/>
                  </a:cubicBezTo>
                  <a:cubicBezTo>
                    <a:pt x="10710" y="522653"/>
                    <a:pt x="13480" y="503190"/>
                    <a:pt x="19021" y="484338"/>
                  </a:cubicBezTo>
                  <a:cubicBezTo>
                    <a:pt x="26288" y="459586"/>
                    <a:pt x="35930" y="435842"/>
                    <a:pt x="47838" y="412925"/>
                  </a:cubicBezTo>
                  <a:cubicBezTo>
                    <a:pt x="55033" y="399073"/>
                    <a:pt x="62121" y="385007"/>
                    <a:pt x="67517" y="370400"/>
                  </a:cubicBezTo>
                  <a:cubicBezTo>
                    <a:pt x="71043" y="360938"/>
                    <a:pt x="74029" y="350793"/>
                    <a:pt x="73597" y="340288"/>
                  </a:cubicBezTo>
                  <a:cubicBezTo>
                    <a:pt x="72338" y="312082"/>
                    <a:pt x="74533" y="283948"/>
                    <a:pt x="76044" y="255886"/>
                  </a:cubicBezTo>
                  <a:cubicBezTo>
                    <a:pt x="78346" y="213758"/>
                    <a:pt x="76691" y="171701"/>
                    <a:pt x="77303" y="129608"/>
                  </a:cubicBezTo>
                  <a:cubicBezTo>
                    <a:pt x="77411" y="122953"/>
                    <a:pt x="79318" y="119571"/>
                    <a:pt x="85326" y="117952"/>
                  </a:cubicBezTo>
                  <a:cubicBezTo>
                    <a:pt x="89715" y="115614"/>
                    <a:pt x="93492" y="117988"/>
                    <a:pt x="97306" y="119571"/>
                  </a:cubicBezTo>
                  <a:cubicBezTo>
                    <a:pt x="134902" y="135257"/>
                    <a:pt x="173468" y="147093"/>
                    <a:pt x="214446" y="149324"/>
                  </a:cubicBezTo>
                  <a:cubicBezTo>
                    <a:pt x="232614" y="150331"/>
                    <a:pt x="250638" y="147669"/>
                    <a:pt x="268591" y="145258"/>
                  </a:cubicBezTo>
                  <a:cubicBezTo>
                    <a:pt x="297840" y="141373"/>
                    <a:pt x="326549" y="134681"/>
                    <a:pt x="355186" y="127522"/>
                  </a:cubicBezTo>
                  <a:cubicBezTo>
                    <a:pt x="362274" y="125759"/>
                    <a:pt x="366159" y="121981"/>
                    <a:pt x="368354" y="115002"/>
                  </a:cubicBezTo>
                  <a:cubicBezTo>
                    <a:pt x="378643" y="82587"/>
                    <a:pt x="388969" y="50172"/>
                    <a:pt x="398898" y="17613"/>
                  </a:cubicBezTo>
                  <a:cubicBezTo>
                    <a:pt x="401812" y="8079"/>
                    <a:pt x="406525" y="3798"/>
                    <a:pt x="416275" y="2791"/>
                  </a:cubicBezTo>
                  <a:cubicBezTo>
                    <a:pt x="428831" y="1496"/>
                    <a:pt x="441530" y="2251"/>
                    <a:pt x="454050" y="165"/>
                  </a:cubicBezTo>
                  <a:cubicBezTo>
                    <a:pt x="457108" y="-303"/>
                    <a:pt x="460562" y="93"/>
                    <a:pt x="462793" y="3114"/>
                  </a:cubicBezTo>
                  <a:close/>
                </a:path>
              </a:pathLst>
            </a:custGeom>
            <a:solidFill>
              <a:srgbClr val="FDD4A1"/>
            </a:solidFill>
            <a:ln w="3587"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xmlns="" id="{7E85DCFE-DCD0-401C-BB2A-77F983DAFFBB}"/>
                </a:ext>
              </a:extLst>
            </p:cNvPr>
            <p:cNvSpPr/>
            <p:nvPr/>
          </p:nvSpPr>
          <p:spPr>
            <a:xfrm>
              <a:off x="1297935" y="3446336"/>
              <a:ext cx="812008" cy="961995"/>
            </a:xfrm>
            <a:custGeom>
              <a:avLst/>
              <a:gdLst>
                <a:gd name="connsiteX0" fmla="*/ 430928 w 441658"/>
                <a:gd name="connsiteY0" fmla="*/ 374409 h 523237"/>
                <a:gd name="connsiteX1" fmla="*/ 376748 w 441658"/>
                <a:gd name="connsiteY1" fmla="*/ 377755 h 523237"/>
                <a:gd name="connsiteX2" fmla="*/ 371603 w 441658"/>
                <a:gd name="connsiteY2" fmla="*/ 384590 h 523237"/>
                <a:gd name="connsiteX3" fmla="*/ 337929 w 441658"/>
                <a:gd name="connsiteY3" fmla="*/ 491405 h 523237"/>
                <a:gd name="connsiteX4" fmla="*/ 331237 w 441658"/>
                <a:gd name="connsiteY4" fmla="*/ 499788 h 523237"/>
                <a:gd name="connsiteX5" fmla="*/ 213629 w 441658"/>
                <a:gd name="connsiteY5" fmla="*/ 522165 h 523237"/>
                <a:gd name="connsiteX6" fmla="*/ 70406 w 441658"/>
                <a:gd name="connsiteY6" fmla="*/ 496046 h 523237"/>
                <a:gd name="connsiteX7" fmla="*/ 53461 w 441658"/>
                <a:gd name="connsiteY7" fmla="*/ 489210 h 523237"/>
                <a:gd name="connsiteX8" fmla="*/ 42237 w 441658"/>
                <a:gd name="connsiteY8" fmla="*/ 483670 h 523237"/>
                <a:gd name="connsiteX9" fmla="*/ 30400 w 441658"/>
                <a:gd name="connsiteY9" fmla="*/ 462876 h 523237"/>
                <a:gd name="connsiteX10" fmla="*/ 43856 w 441658"/>
                <a:gd name="connsiteY10" fmla="*/ 337389 h 523237"/>
                <a:gd name="connsiteX11" fmla="*/ 53389 w 441658"/>
                <a:gd name="connsiteY11" fmla="*/ 264284 h 523237"/>
                <a:gd name="connsiteX12" fmla="*/ 40654 w 441658"/>
                <a:gd name="connsiteY12" fmla="*/ 145418 h 523237"/>
                <a:gd name="connsiteX13" fmla="*/ 0 w 441658"/>
                <a:gd name="connsiteY13" fmla="*/ 12484 h 523237"/>
                <a:gd name="connsiteX14" fmla="*/ 28601 w 441658"/>
                <a:gd name="connsiteY14" fmla="*/ 16513 h 523237"/>
                <a:gd name="connsiteX15" fmla="*/ 230215 w 441658"/>
                <a:gd name="connsiteY15" fmla="*/ 20543 h 523237"/>
                <a:gd name="connsiteX16" fmla="*/ 367322 w 441658"/>
                <a:gd name="connsiteY16" fmla="*/ 17880 h 523237"/>
                <a:gd name="connsiteX17" fmla="*/ 375992 w 441658"/>
                <a:gd name="connsiteY17" fmla="*/ 17125 h 523237"/>
                <a:gd name="connsiteX18" fmla="*/ 391498 w 441658"/>
                <a:gd name="connsiteY18" fmla="*/ 15218 h 523237"/>
                <a:gd name="connsiteX19" fmla="*/ 392793 w 441658"/>
                <a:gd name="connsiteY19" fmla="*/ 0 h 523237"/>
                <a:gd name="connsiteX20" fmla="*/ 399665 w 441658"/>
                <a:gd name="connsiteY20" fmla="*/ 42740 h 523237"/>
                <a:gd name="connsiteX21" fmla="*/ 416790 w 441658"/>
                <a:gd name="connsiteY21" fmla="*/ 173263 h 523237"/>
                <a:gd name="connsiteX22" fmla="*/ 432943 w 441658"/>
                <a:gd name="connsiteY22" fmla="*/ 300945 h 523237"/>
                <a:gd name="connsiteX23" fmla="*/ 441146 w 441658"/>
                <a:gd name="connsiteY23" fmla="*/ 362321 h 523237"/>
                <a:gd name="connsiteX24" fmla="*/ 430928 w 441658"/>
                <a:gd name="connsiteY24" fmla="*/ 374409 h 523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1658" h="523237">
                  <a:moveTo>
                    <a:pt x="430928" y="374409"/>
                  </a:moveTo>
                  <a:cubicBezTo>
                    <a:pt x="412868" y="375560"/>
                    <a:pt x="394844" y="376855"/>
                    <a:pt x="376748" y="377755"/>
                  </a:cubicBezTo>
                  <a:cubicBezTo>
                    <a:pt x="371747" y="378006"/>
                    <a:pt x="372466" y="381928"/>
                    <a:pt x="371603" y="384590"/>
                  </a:cubicBezTo>
                  <a:cubicBezTo>
                    <a:pt x="360270" y="420171"/>
                    <a:pt x="349010" y="455752"/>
                    <a:pt x="337929" y="491405"/>
                  </a:cubicBezTo>
                  <a:cubicBezTo>
                    <a:pt x="336705" y="495291"/>
                    <a:pt x="335806" y="498672"/>
                    <a:pt x="331237" y="499788"/>
                  </a:cubicBezTo>
                  <a:cubicBezTo>
                    <a:pt x="292418" y="509321"/>
                    <a:pt x="253563" y="518244"/>
                    <a:pt x="213629" y="522165"/>
                  </a:cubicBezTo>
                  <a:cubicBezTo>
                    <a:pt x="163262" y="527094"/>
                    <a:pt x="116384" y="514466"/>
                    <a:pt x="70406" y="496046"/>
                  </a:cubicBezTo>
                  <a:cubicBezTo>
                    <a:pt x="64758" y="493780"/>
                    <a:pt x="59110" y="491513"/>
                    <a:pt x="53461" y="489210"/>
                  </a:cubicBezTo>
                  <a:cubicBezTo>
                    <a:pt x="49720" y="487304"/>
                    <a:pt x="46194" y="484713"/>
                    <a:pt x="42237" y="483670"/>
                  </a:cubicBezTo>
                  <a:cubicBezTo>
                    <a:pt x="30940" y="480648"/>
                    <a:pt x="29069" y="473848"/>
                    <a:pt x="30400" y="462876"/>
                  </a:cubicBezTo>
                  <a:cubicBezTo>
                    <a:pt x="35401" y="421107"/>
                    <a:pt x="39179" y="379194"/>
                    <a:pt x="43856" y="337389"/>
                  </a:cubicBezTo>
                  <a:cubicBezTo>
                    <a:pt x="46590" y="312961"/>
                    <a:pt x="50547" y="288677"/>
                    <a:pt x="53389" y="264284"/>
                  </a:cubicBezTo>
                  <a:cubicBezTo>
                    <a:pt x="58066" y="223739"/>
                    <a:pt x="50763" y="184452"/>
                    <a:pt x="40654" y="145418"/>
                  </a:cubicBezTo>
                  <a:cubicBezTo>
                    <a:pt x="29033" y="100519"/>
                    <a:pt x="14499" y="56519"/>
                    <a:pt x="0" y="12484"/>
                  </a:cubicBezTo>
                  <a:cubicBezTo>
                    <a:pt x="9822" y="11441"/>
                    <a:pt x="19248" y="14894"/>
                    <a:pt x="28601" y="16513"/>
                  </a:cubicBezTo>
                  <a:cubicBezTo>
                    <a:pt x="95698" y="28062"/>
                    <a:pt x="162938" y="23097"/>
                    <a:pt x="230215" y="20543"/>
                  </a:cubicBezTo>
                  <a:cubicBezTo>
                    <a:pt x="275905" y="18816"/>
                    <a:pt x="321667" y="21082"/>
                    <a:pt x="367322" y="17880"/>
                  </a:cubicBezTo>
                  <a:cubicBezTo>
                    <a:pt x="370236" y="17664"/>
                    <a:pt x="373330" y="18060"/>
                    <a:pt x="375992" y="17125"/>
                  </a:cubicBezTo>
                  <a:cubicBezTo>
                    <a:pt x="381245" y="15326"/>
                    <a:pt x="388260" y="20327"/>
                    <a:pt x="391498" y="15218"/>
                  </a:cubicBezTo>
                  <a:cubicBezTo>
                    <a:pt x="393908" y="11405"/>
                    <a:pt x="392505" y="5180"/>
                    <a:pt x="392793" y="0"/>
                  </a:cubicBezTo>
                  <a:cubicBezTo>
                    <a:pt x="397902" y="13779"/>
                    <a:pt x="397686" y="28457"/>
                    <a:pt x="399665" y="42740"/>
                  </a:cubicBezTo>
                  <a:cubicBezTo>
                    <a:pt x="405745" y="86200"/>
                    <a:pt x="411213" y="129732"/>
                    <a:pt x="416790" y="173263"/>
                  </a:cubicBezTo>
                  <a:cubicBezTo>
                    <a:pt x="422258" y="215824"/>
                    <a:pt x="427547" y="258384"/>
                    <a:pt x="432943" y="300945"/>
                  </a:cubicBezTo>
                  <a:cubicBezTo>
                    <a:pt x="435533" y="321415"/>
                    <a:pt x="437260" y="342102"/>
                    <a:pt x="441146" y="362321"/>
                  </a:cubicBezTo>
                  <a:cubicBezTo>
                    <a:pt x="443124" y="372862"/>
                    <a:pt x="439311" y="374625"/>
                    <a:pt x="430928" y="374409"/>
                  </a:cubicBezTo>
                  <a:close/>
                </a:path>
              </a:pathLst>
            </a:custGeom>
            <a:solidFill>
              <a:schemeClr val="tx1"/>
            </a:solidFill>
            <a:ln w="3587"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xmlns="" id="{51FDA009-F814-47A5-BEB6-4C3C4B99867E}"/>
                </a:ext>
              </a:extLst>
            </p:cNvPr>
            <p:cNvSpPr/>
            <p:nvPr/>
          </p:nvSpPr>
          <p:spPr>
            <a:xfrm>
              <a:off x="1184838" y="5625631"/>
              <a:ext cx="980327" cy="903136"/>
            </a:xfrm>
            <a:custGeom>
              <a:avLst/>
              <a:gdLst>
                <a:gd name="connsiteX0" fmla="*/ 216358 w 533208"/>
                <a:gd name="connsiteY0" fmla="*/ 103491 h 491223"/>
                <a:gd name="connsiteX1" fmla="*/ 219704 w 533208"/>
                <a:gd name="connsiteY1" fmla="*/ 66435 h 491223"/>
                <a:gd name="connsiteX2" fmla="*/ 236721 w 533208"/>
                <a:gd name="connsiteY2" fmla="*/ 49454 h 491223"/>
                <a:gd name="connsiteX3" fmla="*/ 275252 w 533208"/>
                <a:gd name="connsiteY3" fmla="*/ 10959 h 491223"/>
                <a:gd name="connsiteX4" fmla="*/ 284354 w 533208"/>
                <a:gd name="connsiteY4" fmla="*/ 3979 h 491223"/>
                <a:gd name="connsiteX5" fmla="*/ 286548 w 533208"/>
                <a:gd name="connsiteY5" fmla="*/ 130 h 491223"/>
                <a:gd name="connsiteX6" fmla="*/ 288203 w 533208"/>
                <a:gd name="connsiteY6" fmla="*/ 2648 h 491223"/>
                <a:gd name="connsiteX7" fmla="*/ 382174 w 533208"/>
                <a:gd name="connsiteY7" fmla="*/ 113420 h 491223"/>
                <a:gd name="connsiteX8" fmla="*/ 494637 w 533208"/>
                <a:gd name="connsiteY8" fmla="*/ 170443 h 491223"/>
                <a:gd name="connsiteX9" fmla="*/ 520756 w 533208"/>
                <a:gd name="connsiteY9" fmla="*/ 177279 h 491223"/>
                <a:gd name="connsiteX10" fmla="*/ 532449 w 533208"/>
                <a:gd name="connsiteY10" fmla="*/ 195123 h 491223"/>
                <a:gd name="connsiteX11" fmla="*/ 469741 w 533208"/>
                <a:gd name="connsiteY11" fmla="*/ 258658 h 491223"/>
                <a:gd name="connsiteX12" fmla="*/ 378181 w 533208"/>
                <a:gd name="connsiteY12" fmla="*/ 267040 h 491223"/>
                <a:gd name="connsiteX13" fmla="*/ 275431 w 533208"/>
                <a:gd name="connsiteY13" fmla="*/ 244879 h 491223"/>
                <a:gd name="connsiteX14" fmla="*/ 287915 w 533208"/>
                <a:gd name="connsiteY14" fmla="*/ 259377 h 491223"/>
                <a:gd name="connsiteX15" fmla="*/ 301730 w 533208"/>
                <a:gd name="connsiteY15" fmla="*/ 273049 h 491223"/>
                <a:gd name="connsiteX16" fmla="*/ 487046 w 533208"/>
                <a:gd name="connsiteY16" fmla="*/ 380943 h 491223"/>
                <a:gd name="connsiteX17" fmla="*/ 512230 w 533208"/>
                <a:gd name="connsiteY17" fmla="*/ 387454 h 491223"/>
                <a:gd name="connsiteX18" fmla="*/ 523994 w 533208"/>
                <a:gd name="connsiteY18" fmla="*/ 403212 h 491223"/>
                <a:gd name="connsiteX19" fmla="*/ 458625 w 533208"/>
                <a:gd name="connsiteY19" fmla="*/ 480454 h 491223"/>
                <a:gd name="connsiteX20" fmla="*/ 350731 w 533208"/>
                <a:gd name="connsiteY20" fmla="*/ 490995 h 491223"/>
                <a:gd name="connsiteX21" fmla="*/ 199737 w 533208"/>
                <a:gd name="connsiteY21" fmla="*/ 449766 h 491223"/>
                <a:gd name="connsiteX22" fmla="*/ 142749 w 533208"/>
                <a:gd name="connsiteY22" fmla="*/ 434224 h 491223"/>
                <a:gd name="connsiteX23" fmla="*/ 60327 w 533208"/>
                <a:gd name="connsiteY23" fmla="*/ 430698 h 491223"/>
                <a:gd name="connsiteX24" fmla="*/ 35071 w 533208"/>
                <a:gd name="connsiteY24" fmla="*/ 424438 h 491223"/>
                <a:gd name="connsiteX25" fmla="*/ 858 w 533208"/>
                <a:gd name="connsiteY25" fmla="*/ 363458 h 491223"/>
                <a:gd name="connsiteX26" fmla="*/ 32301 w 533208"/>
                <a:gd name="connsiteY26" fmla="*/ 264414 h 491223"/>
                <a:gd name="connsiteX27" fmla="*/ 48743 w 533208"/>
                <a:gd name="connsiteY27" fmla="*/ 227862 h 491223"/>
                <a:gd name="connsiteX28" fmla="*/ 56693 w 533208"/>
                <a:gd name="connsiteY28" fmla="*/ 235453 h 491223"/>
                <a:gd name="connsiteX29" fmla="*/ 86914 w 533208"/>
                <a:gd name="connsiteY29" fmla="*/ 272041 h 491223"/>
                <a:gd name="connsiteX30" fmla="*/ 146599 w 533208"/>
                <a:gd name="connsiteY30" fmla="*/ 279812 h 491223"/>
                <a:gd name="connsiteX31" fmla="*/ 149153 w 533208"/>
                <a:gd name="connsiteY31" fmla="*/ 274811 h 491223"/>
                <a:gd name="connsiteX32" fmla="*/ 158471 w 533208"/>
                <a:gd name="connsiteY32" fmla="*/ 246138 h 491223"/>
                <a:gd name="connsiteX33" fmla="*/ 215746 w 533208"/>
                <a:gd name="connsiteY33" fmla="*/ 196526 h 491223"/>
                <a:gd name="connsiteX34" fmla="*/ 227942 w 533208"/>
                <a:gd name="connsiteY34" fmla="*/ 186885 h 491223"/>
                <a:gd name="connsiteX35" fmla="*/ 232008 w 533208"/>
                <a:gd name="connsiteY35" fmla="*/ 176667 h 491223"/>
                <a:gd name="connsiteX36" fmla="*/ 216358 w 533208"/>
                <a:gd name="connsiteY36" fmla="*/ 103491 h 491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33208" h="491223">
                  <a:moveTo>
                    <a:pt x="216358" y="103491"/>
                  </a:moveTo>
                  <a:cubicBezTo>
                    <a:pt x="218624" y="91259"/>
                    <a:pt x="216538" y="78595"/>
                    <a:pt x="219704" y="66435"/>
                  </a:cubicBezTo>
                  <a:cubicBezTo>
                    <a:pt x="223157" y="58520"/>
                    <a:pt x="231072" y="55138"/>
                    <a:pt x="236721" y="49454"/>
                  </a:cubicBezTo>
                  <a:cubicBezTo>
                    <a:pt x="249492" y="36574"/>
                    <a:pt x="262336" y="23730"/>
                    <a:pt x="275252" y="10959"/>
                  </a:cubicBezTo>
                  <a:cubicBezTo>
                    <a:pt x="277950" y="8260"/>
                    <a:pt x="280216" y="4879"/>
                    <a:pt x="284354" y="3979"/>
                  </a:cubicBezTo>
                  <a:cubicBezTo>
                    <a:pt x="286260" y="3296"/>
                    <a:pt x="285433" y="526"/>
                    <a:pt x="286548" y="130"/>
                  </a:cubicBezTo>
                  <a:cubicBezTo>
                    <a:pt x="288455" y="-554"/>
                    <a:pt x="287843" y="1641"/>
                    <a:pt x="288203" y="2648"/>
                  </a:cubicBezTo>
                  <a:cubicBezTo>
                    <a:pt x="304824" y="52044"/>
                    <a:pt x="339506" y="86078"/>
                    <a:pt x="382174" y="113420"/>
                  </a:cubicBezTo>
                  <a:cubicBezTo>
                    <a:pt x="417755" y="136229"/>
                    <a:pt x="453984" y="157743"/>
                    <a:pt x="494637" y="170443"/>
                  </a:cubicBezTo>
                  <a:cubicBezTo>
                    <a:pt x="503236" y="173105"/>
                    <a:pt x="512014" y="175120"/>
                    <a:pt x="520756" y="177279"/>
                  </a:cubicBezTo>
                  <a:cubicBezTo>
                    <a:pt x="531261" y="179905"/>
                    <a:pt x="534967" y="184762"/>
                    <a:pt x="532449" y="195123"/>
                  </a:cubicBezTo>
                  <a:cubicBezTo>
                    <a:pt x="522663" y="235057"/>
                    <a:pt x="506330" y="253909"/>
                    <a:pt x="469741" y="258658"/>
                  </a:cubicBezTo>
                  <a:cubicBezTo>
                    <a:pt x="439305" y="262579"/>
                    <a:pt x="409157" y="269055"/>
                    <a:pt x="378181" y="267040"/>
                  </a:cubicBezTo>
                  <a:cubicBezTo>
                    <a:pt x="343068" y="264774"/>
                    <a:pt x="308098" y="261788"/>
                    <a:pt x="275431" y="244879"/>
                  </a:cubicBezTo>
                  <a:cubicBezTo>
                    <a:pt x="279569" y="249736"/>
                    <a:pt x="283562" y="254736"/>
                    <a:pt x="287915" y="259377"/>
                  </a:cubicBezTo>
                  <a:cubicBezTo>
                    <a:pt x="292304" y="264126"/>
                    <a:pt x="296766" y="268911"/>
                    <a:pt x="301730" y="273049"/>
                  </a:cubicBezTo>
                  <a:cubicBezTo>
                    <a:pt x="357458" y="319351"/>
                    <a:pt x="417611" y="358205"/>
                    <a:pt x="487046" y="380943"/>
                  </a:cubicBezTo>
                  <a:cubicBezTo>
                    <a:pt x="495285" y="383641"/>
                    <a:pt x="503703" y="385907"/>
                    <a:pt x="512230" y="387454"/>
                  </a:cubicBezTo>
                  <a:cubicBezTo>
                    <a:pt x="521548" y="389145"/>
                    <a:pt x="524138" y="394506"/>
                    <a:pt x="523994" y="403212"/>
                  </a:cubicBezTo>
                  <a:cubicBezTo>
                    <a:pt x="523419" y="439189"/>
                    <a:pt x="494853" y="474554"/>
                    <a:pt x="458625" y="480454"/>
                  </a:cubicBezTo>
                  <a:cubicBezTo>
                    <a:pt x="422972" y="486246"/>
                    <a:pt x="387247" y="492506"/>
                    <a:pt x="350731" y="490995"/>
                  </a:cubicBezTo>
                  <a:cubicBezTo>
                    <a:pt x="297197" y="488765"/>
                    <a:pt x="245535" y="480202"/>
                    <a:pt x="199737" y="449766"/>
                  </a:cubicBezTo>
                  <a:cubicBezTo>
                    <a:pt x="182504" y="438325"/>
                    <a:pt x="163256" y="434152"/>
                    <a:pt x="142749" y="434224"/>
                  </a:cubicBezTo>
                  <a:cubicBezTo>
                    <a:pt x="115227" y="434332"/>
                    <a:pt x="87705" y="434404"/>
                    <a:pt x="60327" y="430698"/>
                  </a:cubicBezTo>
                  <a:cubicBezTo>
                    <a:pt x="51657" y="429511"/>
                    <a:pt x="43202" y="427532"/>
                    <a:pt x="35071" y="424438"/>
                  </a:cubicBezTo>
                  <a:cubicBezTo>
                    <a:pt x="8377" y="414329"/>
                    <a:pt x="-3424" y="391843"/>
                    <a:pt x="858" y="363458"/>
                  </a:cubicBezTo>
                  <a:cubicBezTo>
                    <a:pt x="6110" y="328668"/>
                    <a:pt x="19314" y="296613"/>
                    <a:pt x="32301" y="264414"/>
                  </a:cubicBezTo>
                  <a:cubicBezTo>
                    <a:pt x="37302" y="252038"/>
                    <a:pt x="41691" y="239339"/>
                    <a:pt x="48743" y="227862"/>
                  </a:cubicBezTo>
                  <a:cubicBezTo>
                    <a:pt x="53671" y="227970"/>
                    <a:pt x="54571" y="232467"/>
                    <a:pt x="56693" y="235453"/>
                  </a:cubicBezTo>
                  <a:cubicBezTo>
                    <a:pt x="65939" y="248333"/>
                    <a:pt x="74286" y="261932"/>
                    <a:pt x="86914" y="272041"/>
                  </a:cubicBezTo>
                  <a:cubicBezTo>
                    <a:pt x="105262" y="286756"/>
                    <a:pt x="126056" y="282294"/>
                    <a:pt x="146599" y="279812"/>
                  </a:cubicBezTo>
                  <a:cubicBezTo>
                    <a:pt x="149621" y="279452"/>
                    <a:pt x="150089" y="277402"/>
                    <a:pt x="149153" y="274811"/>
                  </a:cubicBezTo>
                  <a:cubicBezTo>
                    <a:pt x="144800" y="262831"/>
                    <a:pt x="150844" y="254269"/>
                    <a:pt x="158471" y="246138"/>
                  </a:cubicBezTo>
                  <a:cubicBezTo>
                    <a:pt x="175812" y="227574"/>
                    <a:pt x="195851" y="212104"/>
                    <a:pt x="215746" y="196526"/>
                  </a:cubicBezTo>
                  <a:cubicBezTo>
                    <a:pt x="219848" y="193324"/>
                    <a:pt x="223985" y="190194"/>
                    <a:pt x="227942" y="186885"/>
                  </a:cubicBezTo>
                  <a:cubicBezTo>
                    <a:pt x="231216" y="184150"/>
                    <a:pt x="232871" y="180948"/>
                    <a:pt x="232008" y="176667"/>
                  </a:cubicBezTo>
                  <a:cubicBezTo>
                    <a:pt x="227115" y="152131"/>
                    <a:pt x="222474" y="127667"/>
                    <a:pt x="216358" y="103491"/>
                  </a:cubicBezTo>
                  <a:close/>
                </a:path>
              </a:pathLst>
            </a:custGeom>
            <a:solidFill>
              <a:schemeClr val="tx1"/>
            </a:solidFill>
            <a:ln w="3587"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xmlns="" id="{C2F246DB-2248-42FF-A8FC-55ADE5A2A5BE}"/>
                </a:ext>
              </a:extLst>
            </p:cNvPr>
            <p:cNvSpPr/>
            <p:nvPr/>
          </p:nvSpPr>
          <p:spPr>
            <a:xfrm>
              <a:off x="1274455" y="673990"/>
              <a:ext cx="757065" cy="1090671"/>
            </a:xfrm>
            <a:custGeom>
              <a:avLst/>
              <a:gdLst>
                <a:gd name="connsiteX0" fmla="*/ 241187 w 411774"/>
                <a:gd name="connsiteY0" fmla="*/ 396692 h 593225"/>
                <a:gd name="connsiteX1" fmla="*/ 243346 w 411774"/>
                <a:gd name="connsiteY1" fmla="*/ 421767 h 593225"/>
                <a:gd name="connsiteX2" fmla="*/ 278927 w 411774"/>
                <a:gd name="connsiteY2" fmla="*/ 466342 h 593225"/>
                <a:gd name="connsiteX3" fmla="*/ 317098 w 411774"/>
                <a:gd name="connsiteY3" fmla="*/ 518688 h 593225"/>
                <a:gd name="connsiteX4" fmla="*/ 323178 w 411774"/>
                <a:gd name="connsiteY4" fmla="*/ 574920 h 593225"/>
                <a:gd name="connsiteX5" fmla="*/ 287885 w 411774"/>
                <a:gd name="connsiteY5" fmla="*/ 590174 h 593225"/>
                <a:gd name="connsiteX6" fmla="*/ 244138 w 411774"/>
                <a:gd name="connsiteY6" fmla="*/ 551355 h 593225"/>
                <a:gd name="connsiteX7" fmla="*/ 159952 w 411774"/>
                <a:gd name="connsiteY7" fmla="*/ 447563 h 593225"/>
                <a:gd name="connsiteX8" fmla="*/ 110772 w 411774"/>
                <a:gd name="connsiteY8" fmla="*/ 406801 h 593225"/>
                <a:gd name="connsiteX9" fmla="*/ 20111 w 411774"/>
                <a:gd name="connsiteY9" fmla="*/ 389928 h 593225"/>
                <a:gd name="connsiteX10" fmla="*/ 0 w 411774"/>
                <a:gd name="connsiteY10" fmla="*/ 391007 h 593225"/>
                <a:gd name="connsiteX11" fmla="*/ 32955 w 411774"/>
                <a:gd name="connsiteY11" fmla="*/ 335927 h 593225"/>
                <a:gd name="connsiteX12" fmla="*/ 41013 w 411774"/>
                <a:gd name="connsiteY12" fmla="*/ 322867 h 593225"/>
                <a:gd name="connsiteX13" fmla="*/ 53713 w 411774"/>
                <a:gd name="connsiteY13" fmla="*/ 305743 h 593225"/>
                <a:gd name="connsiteX14" fmla="*/ 76558 w 411774"/>
                <a:gd name="connsiteY14" fmla="*/ 249871 h 593225"/>
                <a:gd name="connsiteX15" fmla="*/ 89654 w 411774"/>
                <a:gd name="connsiteY15" fmla="*/ 201590 h 593225"/>
                <a:gd name="connsiteX16" fmla="*/ 93719 w 411774"/>
                <a:gd name="connsiteY16" fmla="*/ 186084 h 593225"/>
                <a:gd name="connsiteX17" fmla="*/ 82351 w 411774"/>
                <a:gd name="connsiteY17" fmla="*/ 154749 h 593225"/>
                <a:gd name="connsiteX18" fmla="*/ 74256 w 411774"/>
                <a:gd name="connsiteY18" fmla="*/ 133666 h 593225"/>
                <a:gd name="connsiteX19" fmla="*/ 78105 w 411774"/>
                <a:gd name="connsiteY19" fmla="*/ 73189 h 593225"/>
                <a:gd name="connsiteX20" fmla="*/ 99691 w 411774"/>
                <a:gd name="connsiteY20" fmla="*/ 45991 h 593225"/>
                <a:gd name="connsiteX21" fmla="*/ 126278 w 411774"/>
                <a:gd name="connsiteY21" fmla="*/ 58367 h 593225"/>
                <a:gd name="connsiteX22" fmla="*/ 135092 w 411774"/>
                <a:gd name="connsiteY22" fmla="*/ 89811 h 593225"/>
                <a:gd name="connsiteX23" fmla="*/ 135164 w 411774"/>
                <a:gd name="connsiteY23" fmla="*/ 132587 h 593225"/>
                <a:gd name="connsiteX24" fmla="*/ 136783 w 411774"/>
                <a:gd name="connsiteY24" fmla="*/ 145503 h 593225"/>
                <a:gd name="connsiteX25" fmla="*/ 139410 w 411774"/>
                <a:gd name="connsiteY25" fmla="*/ 138883 h 593225"/>
                <a:gd name="connsiteX26" fmla="*/ 150994 w 411774"/>
                <a:gd name="connsiteY26" fmla="*/ 80781 h 593225"/>
                <a:gd name="connsiteX27" fmla="*/ 210355 w 411774"/>
                <a:gd name="connsiteY27" fmla="*/ 8432 h 593225"/>
                <a:gd name="connsiteX28" fmla="*/ 266695 w 411774"/>
                <a:gd name="connsiteY28" fmla="*/ 4222 h 593225"/>
                <a:gd name="connsiteX29" fmla="*/ 358759 w 411774"/>
                <a:gd name="connsiteY29" fmla="*/ 28039 h 593225"/>
                <a:gd name="connsiteX30" fmla="*/ 365451 w 411774"/>
                <a:gd name="connsiteY30" fmla="*/ 29370 h 593225"/>
                <a:gd name="connsiteX31" fmla="*/ 410314 w 411774"/>
                <a:gd name="connsiteY31" fmla="*/ 95855 h 593225"/>
                <a:gd name="connsiteX32" fmla="*/ 410278 w 411774"/>
                <a:gd name="connsiteY32" fmla="*/ 100532 h 593225"/>
                <a:gd name="connsiteX33" fmla="*/ 385993 w 411774"/>
                <a:gd name="connsiteY33" fmla="*/ 181875 h 593225"/>
                <a:gd name="connsiteX34" fmla="*/ 385346 w 411774"/>
                <a:gd name="connsiteY34" fmla="*/ 187595 h 593225"/>
                <a:gd name="connsiteX35" fmla="*/ 367429 w 411774"/>
                <a:gd name="connsiteY35" fmla="*/ 248180 h 593225"/>
                <a:gd name="connsiteX36" fmla="*/ 302096 w 411774"/>
                <a:gd name="connsiteY36" fmla="*/ 350246 h 593225"/>
                <a:gd name="connsiteX37" fmla="*/ 271336 w 411774"/>
                <a:gd name="connsiteY37" fmla="*/ 377660 h 593225"/>
                <a:gd name="connsiteX38" fmla="*/ 264896 w 411774"/>
                <a:gd name="connsiteY38" fmla="*/ 379351 h 593225"/>
                <a:gd name="connsiteX39" fmla="*/ 241187 w 411774"/>
                <a:gd name="connsiteY39" fmla="*/ 396692 h 59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11774" h="593225">
                  <a:moveTo>
                    <a:pt x="241187" y="396692"/>
                  </a:moveTo>
                  <a:cubicBezTo>
                    <a:pt x="234352" y="405686"/>
                    <a:pt x="238885" y="414212"/>
                    <a:pt x="243346" y="421767"/>
                  </a:cubicBezTo>
                  <a:cubicBezTo>
                    <a:pt x="253096" y="438209"/>
                    <a:pt x="267091" y="451448"/>
                    <a:pt x="278927" y="466342"/>
                  </a:cubicBezTo>
                  <a:cubicBezTo>
                    <a:pt x="292382" y="483251"/>
                    <a:pt x="308176" y="498541"/>
                    <a:pt x="317098" y="518688"/>
                  </a:cubicBezTo>
                  <a:cubicBezTo>
                    <a:pt x="325049" y="536677"/>
                    <a:pt x="330841" y="555061"/>
                    <a:pt x="323178" y="574920"/>
                  </a:cubicBezTo>
                  <a:cubicBezTo>
                    <a:pt x="316666" y="591757"/>
                    <a:pt x="304398" y="597333"/>
                    <a:pt x="287885" y="590174"/>
                  </a:cubicBezTo>
                  <a:cubicBezTo>
                    <a:pt x="269105" y="582043"/>
                    <a:pt x="256298" y="566969"/>
                    <a:pt x="244138" y="551355"/>
                  </a:cubicBezTo>
                  <a:cubicBezTo>
                    <a:pt x="216759" y="516206"/>
                    <a:pt x="191899" y="479006"/>
                    <a:pt x="159952" y="447563"/>
                  </a:cubicBezTo>
                  <a:cubicBezTo>
                    <a:pt x="144734" y="432560"/>
                    <a:pt x="128724" y="418529"/>
                    <a:pt x="110772" y="406801"/>
                  </a:cubicBezTo>
                  <a:cubicBezTo>
                    <a:pt x="82890" y="388561"/>
                    <a:pt x="51842" y="387446"/>
                    <a:pt x="20111" y="389928"/>
                  </a:cubicBezTo>
                  <a:cubicBezTo>
                    <a:pt x="13707" y="390432"/>
                    <a:pt x="7303" y="390612"/>
                    <a:pt x="0" y="391007"/>
                  </a:cubicBezTo>
                  <a:cubicBezTo>
                    <a:pt x="7519" y="369781"/>
                    <a:pt x="19319" y="352368"/>
                    <a:pt x="32955" y="335927"/>
                  </a:cubicBezTo>
                  <a:cubicBezTo>
                    <a:pt x="36156" y="332042"/>
                    <a:pt x="41157" y="328948"/>
                    <a:pt x="41013" y="322867"/>
                  </a:cubicBezTo>
                  <a:cubicBezTo>
                    <a:pt x="47525" y="318838"/>
                    <a:pt x="50835" y="311931"/>
                    <a:pt x="53713" y="305743"/>
                  </a:cubicBezTo>
                  <a:cubicBezTo>
                    <a:pt x="62240" y="287502"/>
                    <a:pt x="71054" y="269118"/>
                    <a:pt x="76558" y="249871"/>
                  </a:cubicBezTo>
                  <a:cubicBezTo>
                    <a:pt x="81127" y="233897"/>
                    <a:pt x="87999" y="218427"/>
                    <a:pt x="89654" y="201590"/>
                  </a:cubicBezTo>
                  <a:cubicBezTo>
                    <a:pt x="90193" y="196302"/>
                    <a:pt x="93503" y="191912"/>
                    <a:pt x="93719" y="186084"/>
                  </a:cubicBezTo>
                  <a:cubicBezTo>
                    <a:pt x="94151" y="173780"/>
                    <a:pt x="91920" y="163491"/>
                    <a:pt x="82351" y="154749"/>
                  </a:cubicBezTo>
                  <a:cubicBezTo>
                    <a:pt x="76630" y="149496"/>
                    <a:pt x="74544" y="141077"/>
                    <a:pt x="74256" y="133666"/>
                  </a:cubicBezTo>
                  <a:cubicBezTo>
                    <a:pt x="73428" y="113447"/>
                    <a:pt x="72349" y="92977"/>
                    <a:pt x="78105" y="73189"/>
                  </a:cubicBezTo>
                  <a:cubicBezTo>
                    <a:pt x="81523" y="61425"/>
                    <a:pt x="88790" y="52143"/>
                    <a:pt x="99691" y="45991"/>
                  </a:cubicBezTo>
                  <a:cubicBezTo>
                    <a:pt x="109513" y="43221"/>
                    <a:pt x="119694" y="47718"/>
                    <a:pt x="126278" y="58367"/>
                  </a:cubicBezTo>
                  <a:cubicBezTo>
                    <a:pt x="132178" y="67937"/>
                    <a:pt x="134984" y="78550"/>
                    <a:pt x="135092" y="89811"/>
                  </a:cubicBezTo>
                  <a:cubicBezTo>
                    <a:pt x="135272" y="104057"/>
                    <a:pt x="135092" y="118340"/>
                    <a:pt x="135164" y="132587"/>
                  </a:cubicBezTo>
                  <a:cubicBezTo>
                    <a:pt x="135200" y="136760"/>
                    <a:pt x="134625" y="141041"/>
                    <a:pt x="136783" y="145503"/>
                  </a:cubicBezTo>
                  <a:cubicBezTo>
                    <a:pt x="139517" y="143848"/>
                    <a:pt x="138978" y="141113"/>
                    <a:pt x="139410" y="138883"/>
                  </a:cubicBezTo>
                  <a:cubicBezTo>
                    <a:pt x="142899" y="119455"/>
                    <a:pt x="144842" y="99704"/>
                    <a:pt x="150994" y="80781"/>
                  </a:cubicBezTo>
                  <a:cubicBezTo>
                    <a:pt x="161391" y="48905"/>
                    <a:pt x="179847" y="23686"/>
                    <a:pt x="210355" y="8432"/>
                  </a:cubicBezTo>
                  <a:cubicBezTo>
                    <a:pt x="228452" y="-635"/>
                    <a:pt x="246980" y="-2937"/>
                    <a:pt x="266695" y="4222"/>
                  </a:cubicBezTo>
                  <a:cubicBezTo>
                    <a:pt x="296592" y="15015"/>
                    <a:pt x="327208" y="23434"/>
                    <a:pt x="358759" y="28039"/>
                  </a:cubicBezTo>
                  <a:cubicBezTo>
                    <a:pt x="360990" y="28363"/>
                    <a:pt x="363220" y="28902"/>
                    <a:pt x="365451" y="29370"/>
                  </a:cubicBezTo>
                  <a:cubicBezTo>
                    <a:pt x="401715" y="36817"/>
                    <a:pt x="416789" y="59087"/>
                    <a:pt x="410314" y="95855"/>
                  </a:cubicBezTo>
                  <a:cubicBezTo>
                    <a:pt x="410026" y="97438"/>
                    <a:pt x="409414" y="98985"/>
                    <a:pt x="410278" y="100532"/>
                  </a:cubicBezTo>
                  <a:cubicBezTo>
                    <a:pt x="405169" y="128522"/>
                    <a:pt x="395851" y="155252"/>
                    <a:pt x="385993" y="181875"/>
                  </a:cubicBezTo>
                  <a:cubicBezTo>
                    <a:pt x="385346" y="183638"/>
                    <a:pt x="385094" y="185724"/>
                    <a:pt x="385346" y="187595"/>
                  </a:cubicBezTo>
                  <a:cubicBezTo>
                    <a:pt x="388188" y="210404"/>
                    <a:pt x="378942" y="229796"/>
                    <a:pt x="367429" y="248180"/>
                  </a:cubicBezTo>
                  <a:cubicBezTo>
                    <a:pt x="345987" y="282430"/>
                    <a:pt x="324114" y="316392"/>
                    <a:pt x="302096" y="350246"/>
                  </a:cubicBezTo>
                  <a:cubicBezTo>
                    <a:pt x="294433" y="362046"/>
                    <a:pt x="286050" y="373415"/>
                    <a:pt x="271336" y="377660"/>
                  </a:cubicBezTo>
                  <a:cubicBezTo>
                    <a:pt x="269213" y="378271"/>
                    <a:pt x="267235" y="379495"/>
                    <a:pt x="264896" y="379351"/>
                  </a:cubicBezTo>
                  <a:cubicBezTo>
                    <a:pt x="252268" y="378595"/>
                    <a:pt x="245505" y="385970"/>
                    <a:pt x="241187" y="396692"/>
                  </a:cubicBezTo>
                  <a:close/>
                </a:path>
              </a:pathLst>
            </a:custGeom>
            <a:solidFill>
              <a:srgbClr val="FDD4A1"/>
            </a:solidFill>
            <a:ln w="3587"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xmlns="" id="{9BE74A42-5DF1-4002-A93E-0DD76B0A3F83}"/>
                </a:ext>
              </a:extLst>
            </p:cNvPr>
            <p:cNvSpPr/>
            <p:nvPr/>
          </p:nvSpPr>
          <p:spPr>
            <a:xfrm>
              <a:off x="2162051" y="1584598"/>
              <a:ext cx="509360" cy="725052"/>
            </a:xfrm>
            <a:custGeom>
              <a:avLst/>
              <a:gdLst>
                <a:gd name="connsiteX0" fmla="*/ 105087 w 277045"/>
                <a:gd name="connsiteY0" fmla="*/ 390003 h 394362"/>
                <a:gd name="connsiteX1" fmla="*/ 124623 w 277045"/>
                <a:gd name="connsiteY1" fmla="*/ 364208 h 394362"/>
                <a:gd name="connsiteX2" fmla="*/ 210139 w 277045"/>
                <a:gd name="connsiteY2" fmla="*/ 279483 h 394362"/>
                <a:gd name="connsiteX3" fmla="*/ 224926 w 277045"/>
                <a:gd name="connsiteY3" fmla="*/ 264157 h 394362"/>
                <a:gd name="connsiteX4" fmla="*/ 228271 w 277045"/>
                <a:gd name="connsiteY4" fmla="*/ 254263 h 394362"/>
                <a:gd name="connsiteX5" fmla="*/ 226580 w 277045"/>
                <a:gd name="connsiteY5" fmla="*/ 248039 h 394362"/>
                <a:gd name="connsiteX6" fmla="*/ 220788 w 277045"/>
                <a:gd name="connsiteY6" fmla="*/ 250306 h 394362"/>
                <a:gd name="connsiteX7" fmla="*/ 158944 w 277045"/>
                <a:gd name="connsiteY7" fmla="*/ 275705 h 394362"/>
                <a:gd name="connsiteX8" fmla="*/ 60404 w 277045"/>
                <a:gd name="connsiteY8" fmla="*/ 253256 h 394362"/>
                <a:gd name="connsiteX9" fmla="*/ 55260 w 277045"/>
                <a:gd name="connsiteY9" fmla="*/ 250558 h 394362"/>
                <a:gd name="connsiteX10" fmla="*/ 60944 w 277045"/>
                <a:gd name="connsiteY10" fmla="*/ 276677 h 394362"/>
                <a:gd name="connsiteX11" fmla="*/ 55404 w 277045"/>
                <a:gd name="connsiteY11" fmla="*/ 316107 h 394362"/>
                <a:gd name="connsiteX12" fmla="*/ 35149 w 277045"/>
                <a:gd name="connsiteY12" fmla="*/ 339456 h 394362"/>
                <a:gd name="connsiteX13" fmla="*/ 13527 w 277045"/>
                <a:gd name="connsiteY13" fmla="*/ 252896 h 394362"/>
                <a:gd name="connsiteX14" fmla="*/ 21046 w 277045"/>
                <a:gd name="connsiteY14" fmla="*/ 221057 h 394362"/>
                <a:gd name="connsiteX15" fmla="*/ 20218 w 277045"/>
                <a:gd name="connsiteY15" fmla="*/ 210480 h 394362"/>
                <a:gd name="connsiteX16" fmla="*/ 105303 w 277045"/>
                <a:gd name="connsiteY16" fmla="*/ 4369 h 394362"/>
                <a:gd name="connsiteX17" fmla="*/ 274501 w 277045"/>
                <a:gd name="connsiteY17" fmla="*/ 111976 h 394362"/>
                <a:gd name="connsiteX18" fmla="*/ 259967 w 277045"/>
                <a:gd name="connsiteY18" fmla="*/ 205587 h 394362"/>
                <a:gd name="connsiteX19" fmla="*/ 259931 w 277045"/>
                <a:gd name="connsiteY19" fmla="*/ 217028 h 394362"/>
                <a:gd name="connsiteX20" fmla="*/ 177976 w 277045"/>
                <a:gd name="connsiteY20" fmla="*/ 389248 h 394362"/>
                <a:gd name="connsiteX21" fmla="*/ 105087 w 277045"/>
                <a:gd name="connsiteY21" fmla="*/ 390003 h 39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7045" h="394362">
                  <a:moveTo>
                    <a:pt x="105087" y="390003"/>
                  </a:moveTo>
                  <a:cubicBezTo>
                    <a:pt x="108757" y="379282"/>
                    <a:pt x="117463" y="372231"/>
                    <a:pt x="124623" y="364208"/>
                  </a:cubicBezTo>
                  <a:cubicBezTo>
                    <a:pt x="151317" y="334167"/>
                    <a:pt x="180386" y="306501"/>
                    <a:pt x="210139" y="279483"/>
                  </a:cubicBezTo>
                  <a:cubicBezTo>
                    <a:pt x="215392" y="274698"/>
                    <a:pt x="220968" y="270237"/>
                    <a:pt x="224926" y="264157"/>
                  </a:cubicBezTo>
                  <a:cubicBezTo>
                    <a:pt x="226904" y="261099"/>
                    <a:pt x="228307" y="257933"/>
                    <a:pt x="228271" y="254263"/>
                  </a:cubicBezTo>
                  <a:cubicBezTo>
                    <a:pt x="228235" y="252069"/>
                    <a:pt x="228667" y="249370"/>
                    <a:pt x="226580" y="248039"/>
                  </a:cubicBezTo>
                  <a:cubicBezTo>
                    <a:pt x="224098" y="246456"/>
                    <a:pt x="222479" y="249047"/>
                    <a:pt x="220788" y="250306"/>
                  </a:cubicBezTo>
                  <a:cubicBezTo>
                    <a:pt x="202296" y="263941"/>
                    <a:pt x="181825" y="272360"/>
                    <a:pt x="158944" y="275705"/>
                  </a:cubicBezTo>
                  <a:cubicBezTo>
                    <a:pt x="123040" y="280958"/>
                    <a:pt x="90445" y="273007"/>
                    <a:pt x="60404" y="253256"/>
                  </a:cubicBezTo>
                  <a:cubicBezTo>
                    <a:pt x="58821" y="252213"/>
                    <a:pt x="57742" y="250342"/>
                    <a:pt x="55260" y="250558"/>
                  </a:cubicBezTo>
                  <a:cubicBezTo>
                    <a:pt x="55763" y="259588"/>
                    <a:pt x="57742" y="268510"/>
                    <a:pt x="60944" y="276677"/>
                  </a:cubicBezTo>
                  <a:cubicBezTo>
                    <a:pt x="66664" y="291247"/>
                    <a:pt x="63318" y="304127"/>
                    <a:pt x="55404" y="316107"/>
                  </a:cubicBezTo>
                  <a:cubicBezTo>
                    <a:pt x="49719" y="324670"/>
                    <a:pt x="45438" y="334779"/>
                    <a:pt x="35149" y="339456"/>
                  </a:cubicBezTo>
                  <a:cubicBezTo>
                    <a:pt x="18204" y="313049"/>
                    <a:pt x="10613" y="284304"/>
                    <a:pt x="13527" y="252896"/>
                  </a:cubicBezTo>
                  <a:cubicBezTo>
                    <a:pt x="14534" y="241923"/>
                    <a:pt x="17016" y="231310"/>
                    <a:pt x="21046" y="221057"/>
                  </a:cubicBezTo>
                  <a:cubicBezTo>
                    <a:pt x="22449" y="217423"/>
                    <a:pt x="22521" y="214401"/>
                    <a:pt x="20218" y="210480"/>
                  </a:cubicBezTo>
                  <a:cubicBezTo>
                    <a:pt x="-27918" y="129136"/>
                    <a:pt x="13635" y="28726"/>
                    <a:pt x="105303" y="4369"/>
                  </a:cubicBezTo>
                  <a:cubicBezTo>
                    <a:pt x="180710" y="-15669"/>
                    <a:pt x="260722" y="35453"/>
                    <a:pt x="274501" y="111976"/>
                  </a:cubicBezTo>
                  <a:cubicBezTo>
                    <a:pt x="280474" y="145074"/>
                    <a:pt x="276048" y="176194"/>
                    <a:pt x="259967" y="205587"/>
                  </a:cubicBezTo>
                  <a:cubicBezTo>
                    <a:pt x="257628" y="209868"/>
                    <a:pt x="258240" y="212854"/>
                    <a:pt x="259931" y="217028"/>
                  </a:cubicBezTo>
                  <a:cubicBezTo>
                    <a:pt x="288856" y="287578"/>
                    <a:pt x="250865" y="367194"/>
                    <a:pt x="177976" y="389248"/>
                  </a:cubicBezTo>
                  <a:cubicBezTo>
                    <a:pt x="153692" y="396515"/>
                    <a:pt x="129407" y="395364"/>
                    <a:pt x="105087" y="390003"/>
                  </a:cubicBezTo>
                  <a:close/>
                </a:path>
              </a:pathLst>
            </a:custGeom>
            <a:solidFill>
              <a:schemeClr val="tx1"/>
            </a:solidFill>
            <a:ln w="3587"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xmlns="" id="{7110584D-7D8A-4EA5-A546-865518336EA8}"/>
                </a:ext>
              </a:extLst>
            </p:cNvPr>
            <p:cNvSpPr/>
            <p:nvPr/>
          </p:nvSpPr>
          <p:spPr>
            <a:xfrm>
              <a:off x="1457741" y="419900"/>
              <a:ext cx="621402" cy="535691"/>
            </a:xfrm>
            <a:custGeom>
              <a:avLst/>
              <a:gdLst>
                <a:gd name="connsiteX0" fmla="*/ 310622 w 337986"/>
                <a:gd name="connsiteY0" fmla="*/ 238734 h 291367"/>
                <a:gd name="connsiteX1" fmla="*/ 309219 w 337986"/>
                <a:gd name="connsiteY1" fmla="*/ 215961 h 291367"/>
                <a:gd name="connsiteX2" fmla="*/ 269861 w 337986"/>
                <a:gd name="connsiteY2" fmla="*/ 171278 h 291367"/>
                <a:gd name="connsiteX3" fmla="*/ 163046 w 337986"/>
                <a:gd name="connsiteY3" fmla="*/ 144187 h 291367"/>
                <a:gd name="connsiteX4" fmla="*/ 111564 w 337986"/>
                <a:gd name="connsiteY4" fmla="*/ 149332 h 291367"/>
                <a:gd name="connsiteX5" fmla="*/ 50403 w 337986"/>
                <a:gd name="connsiteY5" fmla="*/ 233301 h 291367"/>
                <a:gd name="connsiteX6" fmla="*/ 42488 w 337986"/>
                <a:gd name="connsiteY6" fmla="*/ 280107 h 291367"/>
                <a:gd name="connsiteX7" fmla="*/ 38855 w 337986"/>
                <a:gd name="connsiteY7" fmla="*/ 291368 h 291367"/>
                <a:gd name="connsiteX8" fmla="*/ 32667 w 337986"/>
                <a:gd name="connsiteY8" fmla="*/ 275826 h 291367"/>
                <a:gd name="connsiteX9" fmla="*/ 30940 w 337986"/>
                <a:gd name="connsiteY9" fmla="*/ 214809 h 291367"/>
                <a:gd name="connsiteX10" fmla="*/ 0 w 337986"/>
                <a:gd name="connsiteY10" fmla="*/ 184193 h 291367"/>
                <a:gd name="connsiteX11" fmla="*/ 40114 w 337986"/>
                <a:gd name="connsiteY11" fmla="*/ 53310 h 291367"/>
                <a:gd name="connsiteX12" fmla="*/ 124767 w 337986"/>
                <a:gd name="connsiteY12" fmla="*/ 6828 h 291367"/>
                <a:gd name="connsiteX13" fmla="*/ 332892 w 337986"/>
                <a:gd name="connsiteY13" fmla="*/ 118356 h 291367"/>
                <a:gd name="connsiteX14" fmla="*/ 324761 w 337986"/>
                <a:gd name="connsiteY14" fmla="*/ 207974 h 291367"/>
                <a:gd name="connsiteX15" fmla="*/ 310622 w 337986"/>
                <a:gd name="connsiteY15" fmla="*/ 238734 h 291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7986" h="291367">
                  <a:moveTo>
                    <a:pt x="310622" y="238734"/>
                  </a:moveTo>
                  <a:cubicBezTo>
                    <a:pt x="307456" y="231323"/>
                    <a:pt x="309867" y="223552"/>
                    <a:pt x="309219" y="215961"/>
                  </a:cubicBezTo>
                  <a:cubicBezTo>
                    <a:pt x="307133" y="191029"/>
                    <a:pt x="294361" y="175559"/>
                    <a:pt x="269861" y="171278"/>
                  </a:cubicBezTo>
                  <a:cubicBezTo>
                    <a:pt x="233560" y="164946"/>
                    <a:pt x="197764" y="156815"/>
                    <a:pt x="163046" y="144187"/>
                  </a:cubicBezTo>
                  <a:cubicBezTo>
                    <a:pt x="145166" y="137675"/>
                    <a:pt x="128077" y="140985"/>
                    <a:pt x="111564" y="149332"/>
                  </a:cubicBezTo>
                  <a:cubicBezTo>
                    <a:pt x="76810" y="166852"/>
                    <a:pt x="58534" y="196569"/>
                    <a:pt x="50403" y="233301"/>
                  </a:cubicBezTo>
                  <a:cubicBezTo>
                    <a:pt x="46986" y="248735"/>
                    <a:pt x="44899" y="264457"/>
                    <a:pt x="42488" y="280107"/>
                  </a:cubicBezTo>
                  <a:cubicBezTo>
                    <a:pt x="41877" y="283956"/>
                    <a:pt x="40977" y="287518"/>
                    <a:pt x="38855" y="291368"/>
                  </a:cubicBezTo>
                  <a:cubicBezTo>
                    <a:pt x="32703" y="287194"/>
                    <a:pt x="32451" y="281654"/>
                    <a:pt x="32667" y="275826"/>
                  </a:cubicBezTo>
                  <a:cubicBezTo>
                    <a:pt x="33386" y="255463"/>
                    <a:pt x="34933" y="235028"/>
                    <a:pt x="30940" y="214809"/>
                  </a:cubicBezTo>
                  <a:cubicBezTo>
                    <a:pt x="27198" y="195850"/>
                    <a:pt x="18744" y="187539"/>
                    <a:pt x="0" y="184193"/>
                  </a:cubicBezTo>
                  <a:cubicBezTo>
                    <a:pt x="6368" y="138431"/>
                    <a:pt x="7339" y="90870"/>
                    <a:pt x="40114" y="53310"/>
                  </a:cubicBezTo>
                  <a:cubicBezTo>
                    <a:pt x="62563" y="27623"/>
                    <a:pt x="93108" y="15786"/>
                    <a:pt x="124767" y="6828"/>
                  </a:cubicBezTo>
                  <a:cubicBezTo>
                    <a:pt x="215464" y="-18823"/>
                    <a:pt x="305838" y="29853"/>
                    <a:pt x="332892" y="118356"/>
                  </a:cubicBezTo>
                  <a:cubicBezTo>
                    <a:pt x="342390" y="149440"/>
                    <a:pt x="338001" y="179085"/>
                    <a:pt x="324761" y="207974"/>
                  </a:cubicBezTo>
                  <a:cubicBezTo>
                    <a:pt x="320084" y="218227"/>
                    <a:pt x="315335" y="228480"/>
                    <a:pt x="310622" y="238734"/>
                  </a:cubicBezTo>
                  <a:close/>
                </a:path>
              </a:pathLst>
            </a:custGeom>
            <a:solidFill>
              <a:srgbClr val="6A431A"/>
            </a:solidFill>
            <a:ln w="3587"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467CC5AD-1FC1-47B4-9BAB-024F3DE38B8B}"/>
                </a:ext>
              </a:extLst>
            </p:cNvPr>
            <p:cNvSpPr/>
            <p:nvPr/>
          </p:nvSpPr>
          <p:spPr>
            <a:xfrm>
              <a:off x="1274587" y="5815904"/>
              <a:ext cx="343440" cy="334591"/>
            </a:xfrm>
            <a:custGeom>
              <a:avLst/>
              <a:gdLst>
                <a:gd name="connsiteX0" fmla="*/ 167543 w 186800"/>
                <a:gd name="connsiteY0" fmla="*/ 0 h 181987"/>
                <a:gd name="connsiteX1" fmla="*/ 172616 w 186800"/>
                <a:gd name="connsiteY1" fmla="*/ 7879 h 181987"/>
                <a:gd name="connsiteX2" fmla="*/ 186431 w 186800"/>
                <a:gd name="connsiteY2" fmla="*/ 73033 h 181987"/>
                <a:gd name="connsiteX3" fmla="*/ 181538 w 186800"/>
                <a:gd name="connsiteY3" fmla="*/ 85049 h 181987"/>
                <a:gd name="connsiteX4" fmla="*/ 121457 w 186800"/>
                <a:gd name="connsiteY4" fmla="*/ 134121 h 181987"/>
                <a:gd name="connsiteX5" fmla="*/ 108650 w 186800"/>
                <a:gd name="connsiteY5" fmla="*/ 147360 h 181987"/>
                <a:gd name="connsiteX6" fmla="*/ 106635 w 186800"/>
                <a:gd name="connsiteY6" fmla="*/ 176501 h 181987"/>
                <a:gd name="connsiteX7" fmla="*/ 17916 w 186800"/>
                <a:gd name="connsiteY7" fmla="*/ 150706 h 181987"/>
                <a:gd name="connsiteX8" fmla="*/ 0 w 186800"/>
                <a:gd name="connsiteY8" fmla="*/ 124335 h 181987"/>
                <a:gd name="connsiteX9" fmla="*/ 7519 w 186800"/>
                <a:gd name="connsiteY9" fmla="*/ 25975 h 181987"/>
                <a:gd name="connsiteX10" fmla="*/ 7771 w 186800"/>
                <a:gd name="connsiteY10" fmla="*/ 14319 h 181987"/>
                <a:gd name="connsiteX11" fmla="*/ 11764 w 186800"/>
                <a:gd name="connsiteY11" fmla="*/ 7771 h 181987"/>
                <a:gd name="connsiteX12" fmla="*/ 70083 w 186800"/>
                <a:gd name="connsiteY12" fmla="*/ 31767 h 181987"/>
                <a:gd name="connsiteX13" fmla="*/ 140597 w 186800"/>
                <a:gd name="connsiteY13" fmla="*/ 17700 h 181987"/>
                <a:gd name="connsiteX14" fmla="*/ 160456 w 186800"/>
                <a:gd name="connsiteY14" fmla="*/ 8311 h 181987"/>
                <a:gd name="connsiteX15" fmla="*/ 167543 w 186800"/>
                <a:gd name="connsiteY15" fmla="*/ 0 h 18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800" h="181987">
                  <a:moveTo>
                    <a:pt x="167543" y="0"/>
                  </a:moveTo>
                  <a:cubicBezTo>
                    <a:pt x="173156" y="36"/>
                    <a:pt x="172004" y="5181"/>
                    <a:pt x="172616" y="7879"/>
                  </a:cubicBezTo>
                  <a:cubicBezTo>
                    <a:pt x="177509" y="29537"/>
                    <a:pt x="181790" y="51303"/>
                    <a:pt x="186431" y="73033"/>
                  </a:cubicBezTo>
                  <a:cubicBezTo>
                    <a:pt x="187582" y="78393"/>
                    <a:pt x="186071" y="81559"/>
                    <a:pt x="181538" y="85049"/>
                  </a:cubicBezTo>
                  <a:cubicBezTo>
                    <a:pt x="161032" y="100806"/>
                    <a:pt x="140417" y="116492"/>
                    <a:pt x="121457" y="134121"/>
                  </a:cubicBezTo>
                  <a:cubicBezTo>
                    <a:pt x="116960" y="138294"/>
                    <a:pt x="112643" y="142719"/>
                    <a:pt x="108650" y="147360"/>
                  </a:cubicBezTo>
                  <a:cubicBezTo>
                    <a:pt x="98900" y="158801"/>
                    <a:pt x="98612" y="164413"/>
                    <a:pt x="106635" y="176501"/>
                  </a:cubicBezTo>
                  <a:cubicBezTo>
                    <a:pt x="59901" y="188122"/>
                    <a:pt x="41841" y="182078"/>
                    <a:pt x="17916" y="150706"/>
                  </a:cubicBezTo>
                  <a:cubicBezTo>
                    <a:pt x="11477" y="142288"/>
                    <a:pt x="5972" y="133150"/>
                    <a:pt x="0" y="124335"/>
                  </a:cubicBezTo>
                  <a:cubicBezTo>
                    <a:pt x="2662" y="91560"/>
                    <a:pt x="3058" y="58606"/>
                    <a:pt x="7519" y="25975"/>
                  </a:cubicBezTo>
                  <a:cubicBezTo>
                    <a:pt x="8059" y="22162"/>
                    <a:pt x="7735" y="18204"/>
                    <a:pt x="7771" y="14319"/>
                  </a:cubicBezTo>
                  <a:cubicBezTo>
                    <a:pt x="7807" y="11333"/>
                    <a:pt x="7699" y="8275"/>
                    <a:pt x="11764" y="7771"/>
                  </a:cubicBezTo>
                  <a:cubicBezTo>
                    <a:pt x="29897" y="18996"/>
                    <a:pt x="49432" y="26263"/>
                    <a:pt x="70083" y="31767"/>
                  </a:cubicBezTo>
                  <a:cubicBezTo>
                    <a:pt x="96453" y="38819"/>
                    <a:pt x="118255" y="28601"/>
                    <a:pt x="140597" y="17700"/>
                  </a:cubicBezTo>
                  <a:cubicBezTo>
                    <a:pt x="147144" y="14498"/>
                    <a:pt x="153944" y="11692"/>
                    <a:pt x="160456" y="8311"/>
                  </a:cubicBezTo>
                  <a:cubicBezTo>
                    <a:pt x="163982" y="6476"/>
                    <a:pt x="167220" y="4533"/>
                    <a:pt x="167543" y="0"/>
                  </a:cubicBezTo>
                  <a:close/>
                </a:path>
              </a:pathLst>
            </a:custGeom>
            <a:solidFill>
              <a:schemeClr val="accent4">
                <a:lumMod val="20000"/>
                <a:lumOff val="80000"/>
              </a:schemeClr>
            </a:solidFill>
            <a:ln w="3587"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311F1479-44A6-4A1A-ABEB-0E55016EE48F}"/>
                </a:ext>
              </a:extLst>
            </p:cNvPr>
            <p:cNvSpPr/>
            <p:nvPr/>
          </p:nvSpPr>
          <p:spPr>
            <a:xfrm>
              <a:off x="1588708" y="5472547"/>
              <a:ext cx="122649" cy="275160"/>
            </a:xfrm>
            <a:custGeom>
              <a:avLst/>
              <a:gdLst>
                <a:gd name="connsiteX0" fmla="*/ 64650 w 66710"/>
                <a:gd name="connsiteY0" fmla="*/ 87207 h 149662"/>
                <a:gd name="connsiteX1" fmla="*/ 0 w 66710"/>
                <a:gd name="connsiteY1" fmla="*/ 149663 h 149662"/>
                <a:gd name="connsiteX2" fmla="*/ 11908 w 66710"/>
                <a:gd name="connsiteY2" fmla="*/ 17197 h 149662"/>
                <a:gd name="connsiteX3" fmla="*/ 15830 w 66710"/>
                <a:gd name="connsiteY3" fmla="*/ 15398 h 149662"/>
                <a:gd name="connsiteX4" fmla="*/ 44503 w 66710"/>
                <a:gd name="connsiteY4" fmla="*/ 6116 h 149662"/>
                <a:gd name="connsiteX5" fmla="*/ 62563 w 66710"/>
                <a:gd name="connsiteY5" fmla="*/ 0 h 149662"/>
                <a:gd name="connsiteX6" fmla="*/ 66197 w 66710"/>
                <a:gd name="connsiteY6" fmla="*/ 12736 h 149662"/>
                <a:gd name="connsiteX7" fmla="*/ 64434 w 66710"/>
                <a:gd name="connsiteY7" fmla="*/ 84293 h 149662"/>
                <a:gd name="connsiteX8" fmla="*/ 64650 w 66710"/>
                <a:gd name="connsiteY8" fmla="*/ 87207 h 14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10" h="149662">
                  <a:moveTo>
                    <a:pt x="64650" y="87207"/>
                  </a:moveTo>
                  <a:cubicBezTo>
                    <a:pt x="44683" y="109657"/>
                    <a:pt x="23673" y="131063"/>
                    <a:pt x="0" y="149663"/>
                  </a:cubicBezTo>
                  <a:cubicBezTo>
                    <a:pt x="648" y="124695"/>
                    <a:pt x="5504" y="20219"/>
                    <a:pt x="11908" y="17197"/>
                  </a:cubicBezTo>
                  <a:cubicBezTo>
                    <a:pt x="13096" y="16369"/>
                    <a:pt x="13779" y="14355"/>
                    <a:pt x="15830" y="15398"/>
                  </a:cubicBezTo>
                  <a:cubicBezTo>
                    <a:pt x="26191" y="14822"/>
                    <a:pt x="34861" y="8958"/>
                    <a:pt x="44503" y="6116"/>
                  </a:cubicBezTo>
                  <a:cubicBezTo>
                    <a:pt x="50583" y="4317"/>
                    <a:pt x="56555" y="2051"/>
                    <a:pt x="62563" y="0"/>
                  </a:cubicBezTo>
                  <a:cubicBezTo>
                    <a:pt x="65406" y="3778"/>
                    <a:pt x="66341" y="8419"/>
                    <a:pt x="66197" y="12736"/>
                  </a:cubicBezTo>
                  <a:cubicBezTo>
                    <a:pt x="65514" y="36588"/>
                    <a:pt x="68715" y="60549"/>
                    <a:pt x="64434" y="84293"/>
                  </a:cubicBezTo>
                  <a:cubicBezTo>
                    <a:pt x="64362" y="85265"/>
                    <a:pt x="64614" y="86272"/>
                    <a:pt x="64650" y="87207"/>
                  </a:cubicBezTo>
                  <a:close/>
                </a:path>
              </a:pathLst>
            </a:custGeom>
            <a:solidFill>
              <a:schemeClr val="accent4">
                <a:lumMod val="20000"/>
                <a:lumOff val="80000"/>
              </a:schemeClr>
            </a:solidFill>
            <a:ln w="3587"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xmlns="" id="{287AD47C-7D1E-42E2-B36B-0C8ABECF125A}"/>
                </a:ext>
              </a:extLst>
            </p:cNvPr>
            <p:cNvSpPr/>
            <p:nvPr/>
          </p:nvSpPr>
          <p:spPr>
            <a:xfrm>
              <a:off x="1610668" y="4731659"/>
              <a:ext cx="193340" cy="772569"/>
            </a:xfrm>
            <a:custGeom>
              <a:avLst/>
              <a:gdLst>
                <a:gd name="connsiteX0" fmla="*/ 3921 w 105159"/>
                <a:gd name="connsiteY0" fmla="*/ 418409 h 420207"/>
                <a:gd name="connsiteX1" fmla="*/ 0 w 105159"/>
                <a:gd name="connsiteY1" fmla="*/ 420207 h 420207"/>
                <a:gd name="connsiteX2" fmla="*/ 105160 w 105159"/>
                <a:gd name="connsiteY2" fmla="*/ 0 h 420207"/>
                <a:gd name="connsiteX3" fmla="*/ 94511 w 105159"/>
                <a:gd name="connsiteY3" fmla="*/ 34790 h 420207"/>
                <a:gd name="connsiteX4" fmla="*/ 60729 w 105159"/>
                <a:gd name="connsiteY4" fmla="*/ 147037 h 420207"/>
                <a:gd name="connsiteX5" fmla="*/ 34789 w 105159"/>
                <a:gd name="connsiteY5" fmla="*/ 267019 h 420207"/>
                <a:gd name="connsiteX6" fmla="*/ 7699 w 105159"/>
                <a:gd name="connsiteY6" fmla="*/ 399521 h 420207"/>
                <a:gd name="connsiteX7" fmla="*/ 3921 w 105159"/>
                <a:gd name="connsiteY7" fmla="*/ 418409 h 4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59" h="420207">
                  <a:moveTo>
                    <a:pt x="3921" y="418409"/>
                  </a:moveTo>
                  <a:cubicBezTo>
                    <a:pt x="2626" y="419020"/>
                    <a:pt x="1295" y="419632"/>
                    <a:pt x="0" y="420207"/>
                  </a:cubicBezTo>
                  <a:cubicBezTo>
                    <a:pt x="13347" y="279575"/>
                    <a:pt x="69759" y="52130"/>
                    <a:pt x="105160" y="0"/>
                  </a:cubicBezTo>
                  <a:cubicBezTo>
                    <a:pt x="101634" y="11621"/>
                    <a:pt x="98288" y="23277"/>
                    <a:pt x="94511" y="34790"/>
                  </a:cubicBezTo>
                  <a:cubicBezTo>
                    <a:pt x="82351" y="71918"/>
                    <a:pt x="69651" y="108937"/>
                    <a:pt x="60729" y="147037"/>
                  </a:cubicBezTo>
                  <a:cubicBezTo>
                    <a:pt x="51411" y="186863"/>
                    <a:pt x="43172" y="226977"/>
                    <a:pt x="34789" y="267019"/>
                  </a:cubicBezTo>
                  <a:cubicBezTo>
                    <a:pt x="25579" y="311126"/>
                    <a:pt x="16729" y="355341"/>
                    <a:pt x="7699" y="399521"/>
                  </a:cubicBezTo>
                  <a:cubicBezTo>
                    <a:pt x="6440" y="405817"/>
                    <a:pt x="3166" y="411681"/>
                    <a:pt x="3921" y="418409"/>
                  </a:cubicBezTo>
                  <a:close/>
                </a:path>
              </a:pathLst>
            </a:custGeom>
            <a:solidFill>
              <a:srgbClr val="D6B384"/>
            </a:solidFill>
            <a:ln w="3587"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xmlns="" id="{716541D1-1E98-4418-B3E3-8369914745D3}"/>
                </a:ext>
              </a:extLst>
            </p:cNvPr>
            <p:cNvSpPr/>
            <p:nvPr/>
          </p:nvSpPr>
          <p:spPr>
            <a:xfrm>
              <a:off x="1526333" y="1191927"/>
              <a:ext cx="199359" cy="184380"/>
            </a:xfrm>
            <a:custGeom>
              <a:avLst/>
              <a:gdLst>
                <a:gd name="connsiteX0" fmla="*/ 108434 w 108433"/>
                <a:gd name="connsiteY0" fmla="*/ 96561 h 100286"/>
                <a:gd name="connsiteX1" fmla="*/ 38171 w 108433"/>
                <a:gd name="connsiteY1" fmla="*/ 99655 h 100286"/>
                <a:gd name="connsiteX2" fmla="*/ 33314 w 108433"/>
                <a:gd name="connsiteY2" fmla="*/ 99727 h 100286"/>
                <a:gd name="connsiteX3" fmla="*/ 13707 w 108433"/>
                <a:gd name="connsiteY3" fmla="*/ 85265 h 100286"/>
                <a:gd name="connsiteX4" fmla="*/ 0 w 108433"/>
                <a:gd name="connsiteY4" fmla="*/ 0 h 100286"/>
                <a:gd name="connsiteX5" fmla="*/ 108434 w 108433"/>
                <a:gd name="connsiteY5" fmla="*/ 96561 h 10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433" h="100286">
                  <a:moveTo>
                    <a:pt x="108434" y="96561"/>
                  </a:moveTo>
                  <a:cubicBezTo>
                    <a:pt x="84617" y="96310"/>
                    <a:pt x="61484" y="100915"/>
                    <a:pt x="38171" y="99655"/>
                  </a:cubicBezTo>
                  <a:cubicBezTo>
                    <a:pt x="36552" y="99583"/>
                    <a:pt x="34933" y="99619"/>
                    <a:pt x="33314" y="99727"/>
                  </a:cubicBezTo>
                  <a:cubicBezTo>
                    <a:pt x="16981" y="101094"/>
                    <a:pt x="16621" y="101166"/>
                    <a:pt x="13707" y="85265"/>
                  </a:cubicBezTo>
                  <a:cubicBezTo>
                    <a:pt x="8562" y="57167"/>
                    <a:pt x="3957" y="28925"/>
                    <a:pt x="0" y="0"/>
                  </a:cubicBezTo>
                  <a:cubicBezTo>
                    <a:pt x="24896" y="44899"/>
                    <a:pt x="60980" y="76846"/>
                    <a:pt x="108434" y="96561"/>
                  </a:cubicBezTo>
                  <a:close/>
                </a:path>
              </a:pathLst>
            </a:custGeom>
            <a:solidFill>
              <a:srgbClr val="D1B085"/>
            </a:solidFill>
            <a:ln w="3587"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C8AEF7B7-6D72-4CF1-BFFC-5F3910300E4D}"/>
                </a:ext>
              </a:extLst>
            </p:cNvPr>
            <p:cNvSpPr/>
            <p:nvPr/>
          </p:nvSpPr>
          <p:spPr>
            <a:xfrm>
              <a:off x="2337134" y="1729087"/>
              <a:ext cx="139698" cy="139834"/>
            </a:xfrm>
            <a:custGeom>
              <a:avLst/>
              <a:gdLst>
                <a:gd name="connsiteX0" fmla="*/ 75984 w 75983"/>
                <a:gd name="connsiteY0" fmla="*/ 37883 h 76057"/>
                <a:gd name="connsiteX1" fmla="*/ 37812 w 75983"/>
                <a:gd name="connsiteY1" fmla="*/ 76055 h 76057"/>
                <a:gd name="connsiteX2" fmla="*/ 1 w 75983"/>
                <a:gd name="connsiteY2" fmla="*/ 38135 h 76057"/>
                <a:gd name="connsiteX3" fmla="*/ 38172 w 75983"/>
                <a:gd name="connsiteY3" fmla="*/ 0 h 76057"/>
                <a:gd name="connsiteX4" fmla="*/ 75984 w 75983"/>
                <a:gd name="connsiteY4" fmla="*/ 37883 h 76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83" h="76057">
                  <a:moveTo>
                    <a:pt x="75984" y="37883"/>
                  </a:moveTo>
                  <a:cubicBezTo>
                    <a:pt x="75948" y="59182"/>
                    <a:pt x="58823" y="76307"/>
                    <a:pt x="37812" y="76055"/>
                  </a:cubicBezTo>
                  <a:cubicBezTo>
                    <a:pt x="17342" y="75839"/>
                    <a:pt x="109" y="58570"/>
                    <a:pt x="1" y="38135"/>
                  </a:cubicBezTo>
                  <a:cubicBezTo>
                    <a:pt x="-143" y="17017"/>
                    <a:pt x="16910" y="0"/>
                    <a:pt x="38172" y="0"/>
                  </a:cubicBezTo>
                  <a:cubicBezTo>
                    <a:pt x="60262" y="-36"/>
                    <a:pt x="76020" y="15722"/>
                    <a:pt x="75984" y="37883"/>
                  </a:cubicBezTo>
                  <a:close/>
                </a:path>
              </a:pathLst>
            </a:custGeom>
            <a:solidFill>
              <a:schemeClr val="bg1">
                <a:lumMod val="65000"/>
              </a:schemeClr>
            </a:solidFill>
            <a:ln w="3587" cap="flat">
              <a:noFill/>
              <a:prstDash val="solid"/>
              <a:miter/>
            </a:ln>
          </p:spPr>
          <p:txBody>
            <a:bodyPr rtlCol="0" anchor="ctr"/>
            <a:lstStyle/>
            <a:p>
              <a:endParaRPr lang="en-US"/>
            </a:p>
          </p:txBody>
        </p:sp>
      </p:grpSp>
      <p:sp>
        <p:nvSpPr>
          <p:cNvPr id="37" name="TextBox 36">
            <a:extLst>
              <a:ext uri="{FF2B5EF4-FFF2-40B4-BE49-F238E27FC236}">
                <a16:creationId xmlns:a16="http://schemas.microsoft.com/office/drawing/2014/main" xmlns="" id="{A405FA73-59F4-486A-9E89-770724DC81C8}"/>
              </a:ext>
            </a:extLst>
          </p:cNvPr>
          <p:cNvSpPr txBox="1"/>
          <p:nvPr/>
        </p:nvSpPr>
        <p:spPr>
          <a:xfrm>
            <a:off x="3628036" y="254940"/>
            <a:ext cx="8253247" cy="923330"/>
          </a:xfrm>
          <a:prstGeom prst="rect">
            <a:avLst/>
          </a:prstGeom>
          <a:noFill/>
        </p:spPr>
        <p:txBody>
          <a:bodyPr wrap="square" rtlCol="0">
            <a:spAutoFit/>
          </a:bodyPr>
          <a:lstStyle/>
          <a:p>
            <a:r>
              <a:rPr lang="en-US" sz="54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endParaRPr lang="en-US" sz="5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4600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D735F7F3-C1B5-4B60-A00A-4EB618DDFB5A}"/>
              </a:ext>
            </a:extLst>
          </p:cNvPr>
          <p:cNvSpPr>
            <a:spLocks noGrp="1"/>
          </p:cNvSpPr>
          <p:nvPr>
            <p:ph type="body" sz="quarter" idx="10"/>
          </p:nvPr>
        </p:nvSpPr>
        <p:spPr/>
        <p:txBody>
          <a:bodyPr/>
          <a:lstStyle/>
          <a:p>
            <a:r>
              <a:rPr lang="en-US"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MODULE AND DESCRIPTION</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nvGrpSpPr>
          <p:cNvPr id="4" name="Graphic 2">
            <a:extLst>
              <a:ext uri="{FF2B5EF4-FFF2-40B4-BE49-F238E27FC236}">
                <a16:creationId xmlns:a16="http://schemas.microsoft.com/office/drawing/2014/main" xmlns="" id="{93C9FA57-4D34-49D6-8578-2BFF5605F654}"/>
              </a:ext>
            </a:extLst>
          </p:cNvPr>
          <p:cNvGrpSpPr/>
          <p:nvPr/>
        </p:nvGrpSpPr>
        <p:grpSpPr>
          <a:xfrm flipH="1">
            <a:off x="548742" y="3876675"/>
            <a:ext cx="6350054" cy="2509837"/>
            <a:chOff x="1762125" y="3313324"/>
            <a:chExt cx="7124700" cy="2816013"/>
          </a:xfrm>
        </p:grpSpPr>
        <p:sp>
          <p:nvSpPr>
            <p:cNvPr id="7" name="Freeform: Shape 6">
              <a:extLst>
                <a:ext uri="{FF2B5EF4-FFF2-40B4-BE49-F238E27FC236}">
                  <a16:creationId xmlns:a16="http://schemas.microsoft.com/office/drawing/2014/main" xmlns="" id="{50CE607F-01D5-46B0-82B4-99881A44D886}"/>
                </a:ext>
              </a:extLst>
            </p:cNvPr>
            <p:cNvSpPr/>
            <p:nvPr/>
          </p:nvSpPr>
          <p:spPr>
            <a:xfrm>
              <a:off x="2309508" y="5690937"/>
              <a:ext cx="6224531" cy="438650"/>
            </a:xfrm>
            <a:custGeom>
              <a:avLst/>
              <a:gdLst>
                <a:gd name="connsiteX0" fmla="*/ 6211611 w 6224531"/>
                <a:gd name="connsiteY0" fmla="*/ 428427 h 438650"/>
                <a:gd name="connsiteX1" fmla="*/ 5589831 w 6224531"/>
                <a:gd name="connsiteY1" fmla="*/ 36130 h 438650"/>
                <a:gd name="connsiteX2" fmla="*/ 5542354 w 6224531"/>
                <a:gd name="connsiteY2" fmla="*/ 24653 h 438650"/>
                <a:gd name="connsiteX3" fmla="*/ 294786 w 6224531"/>
                <a:gd name="connsiteY3" fmla="*/ 5 h 438650"/>
                <a:gd name="connsiteX4" fmla="*/ 246870 w 6224531"/>
                <a:gd name="connsiteY4" fmla="*/ 24653 h 438650"/>
                <a:gd name="connsiteX5" fmla="*/ 14 w 6224531"/>
                <a:gd name="connsiteY5" fmla="*/ 412184 h 438650"/>
                <a:gd name="connsiteX6" fmla="*/ 6224531 w 6224531"/>
                <a:gd name="connsiteY6" fmla="*/ 438650 h 438650"/>
                <a:gd name="connsiteX7" fmla="*/ 6211611 w 6224531"/>
                <a:gd name="connsiteY7" fmla="*/ 428427 h 43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24531" h="438650">
                  <a:moveTo>
                    <a:pt x="6211611" y="428427"/>
                  </a:moveTo>
                  <a:cubicBezTo>
                    <a:pt x="6004331" y="306128"/>
                    <a:pt x="5796861" y="158931"/>
                    <a:pt x="5589831" y="36130"/>
                  </a:cubicBezTo>
                  <a:cubicBezTo>
                    <a:pt x="5574528" y="27036"/>
                    <a:pt x="5559288" y="24778"/>
                    <a:pt x="5542354" y="24653"/>
                  </a:cubicBezTo>
                  <a:cubicBezTo>
                    <a:pt x="5335637" y="22834"/>
                    <a:pt x="834470" y="5210"/>
                    <a:pt x="294786" y="5"/>
                  </a:cubicBezTo>
                  <a:cubicBezTo>
                    <a:pt x="272584" y="-184"/>
                    <a:pt x="259226" y="5336"/>
                    <a:pt x="246870" y="24653"/>
                  </a:cubicBezTo>
                  <a:cubicBezTo>
                    <a:pt x="169101" y="145635"/>
                    <a:pt x="-1804" y="399640"/>
                    <a:pt x="14" y="412184"/>
                  </a:cubicBezTo>
                  <a:cubicBezTo>
                    <a:pt x="2073139" y="420964"/>
                    <a:pt x="4146013" y="429807"/>
                    <a:pt x="6224531" y="438650"/>
                  </a:cubicBezTo>
                  <a:cubicBezTo>
                    <a:pt x="6216503" y="432253"/>
                    <a:pt x="6214246" y="429995"/>
                    <a:pt x="6211611" y="428427"/>
                  </a:cubicBezTo>
                  <a:close/>
                </a:path>
              </a:pathLst>
            </a:custGeom>
            <a:solidFill>
              <a:schemeClr val="accent6"/>
            </a:solidFill>
            <a:ln w="6272"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xmlns="" id="{287EEFD2-471D-449F-8A8A-028A5A4AAC1E}"/>
                </a:ext>
              </a:extLst>
            </p:cNvPr>
            <p:cNvSpPr/>
            <p:nvPr/>
          </p:nvSpPr>
          <p:spPr>
            <a:xfrm>
              <a:off x="2328207" y="3837429"/>
              <a:ext cx="2936039" cy="2127716"/>
            </a:xfrm>
            <a:custGeom>
              <a:avLst/>
              <a:gdLst>
                <a:gd name="connsiteX0" fmla="*/ 2927404 w 2936039"/>
                <a:gd name="connsiteY0" fmla="*/ 851476 h 2127716"/>
                <a:gd name="connsiteX1" fmla="*/ 2883815 w 2936039"/>
                <a:gd name="connsiteY1" fmla="*/ 492419 h 2127716"/>
                <a:gd name="connsiteX2" fmla="*/ 2891655 w 2936039"/>
                <a:gd name="connsiteY2" fmla="*/ 339639 h 2127716"/>
                <a:gd name="connsiteX3" fmla="*/ 2785411 w 2936039"/>
                <a:gd name="connsiteY3" fmla="*/ 336691 h 2127716"/>
                <a:gd name="connsiteX4" fmla="*/ 2454451 w 2936039"/>
                <a:gd name="connsiteY4" fmla="*/ 213013 h 2127716"/>
                <a:gd name="connsiteX5" fmla="*/ 2218320 w 2936039"/>
                <a:gd name="connsiteY5" fmla="*/ 65940 h 2127716"/>
                <a:gd name="connsiteX6" fmla="*/ 1898022 w 2936039"/>
                <a:gd name="connsiteY6" fmla="*/ 25927 h 2127716"/>
                <a:gd name="connsiteX7" fmla="*/ 1886294 w 2936039"/>
                <a:gd name="connsiteY7" fmla="*/ 29501 h 2127716"/>
                <a:gd name="connsiteX8" fmla="*/ 1084514 w 2936039"/>
                <a:gd name="connsiteY8" fmla="*/ 203417 h 2127716"/>
                <a:gd name="connsiteX9" fmla="*/ 1017093 w 2936039"/>
                <a:gd name="connsiteY9" fmla="*/ 203354 h 2127716"/>
                <a:gd name="connsiteX10" fmla="*/ 914926 w 2936039"/>
                <a:gd name="connsiteY10" fmla="*/ 203981 h 2127716"/>
                <a:gd name="connsiteX11" fmla="*/ 691402 w 2936039"/>
                <a:gd name="connsiteY11" fmla="*/ 163780 h 2127716"/>
                <a:gd name="connsiteX12" fmla="*/ 350532 w 2936039"/>
                <a:gd name="connsiteY12" fmla="*/ 192190 h 2127716"/>
                <a:gd name="connsiteX13" fmla="*/ 66987 w 2936039"/>
                <a:gd name="connsiteY13" fmla="*/ 202978 h 2127716"/>
                <a:gd name="connsiteX14" fmla="*/ 3078 w 2936039"/>
                <a:gd name="connsiteY14" fmla="*/ 211570 h 2127716"/>
                <a:gd name="connsiteX15" fmla="*/ 26409 w 2936039"/>
                <a:gd name="connsiteY15" fmla="*/ 326594 h 2127716"/>
                <a:gd name="connsiteX16" fmla="*/ 51119 w 2936039"/>
                <a:gd name="connsiteY16" fmla="*/ 340580 h 2127716"/>
                <a:gd name="connsiteX17" fmla="*/ 294400 w 2936039"/>
                <a:gd name="connsiteY17" fmla="*/ 380594 h 2127716"/>
                <a:gd name="connsiteX18" fmla="*/ 710781 w 2936039"/>
                <a:gd name="connsiteY18" fmla="*/ 421109 h 2127716"/>
                <a:gd name="connsiteX19" fmla="*/ 870334 w 2936039"/>
                <a:gd name="connsiteY19" fmla="*/ 423116 h 2127716"/>
                <a:gd name="connsiteX20" fmla="*/ 1238235 w 2936039"/>
                <a:gd name="connsiteY20" fmla="*/ 446572 h 2127716"/>
                <a:gd name="connsiteX21" fmla="*/ 1526610 w 2936039"/>
                <a:gd name="connsiteY21" fmla="*/ 400538 h 2127716"/>
                <a:gd name="connsiteX22" fmla="*/ 1560289 w 2936039"/>
                <a:gd name="connsiteY22" fmla="*/ 406182 h 2127716"/>
                <a:gd name="connsiteX23" fmla="*/ 1706734 w 2936039"/>
                <a:gd name="connsiteY23" fmla="*/ 501764 h 2127716"/>
                <a:gd name="connsiteX24" fmla="*/ 1802692 w 2936039"/>
                <a:gd name="connsiteY24" fmla="*/ 568934 h 2127716"/>
                <a:gd name="connsiteX25" fmla="*/ 1853179 w 2936039"/>
                <a:gd name="connsiteY25" fmla="*/ 651282 h 2127716"/>
                <a:gd name="connsiteX26" fmla="*/ 1861144 w 2936039"/>
                <a:gd name="connsiteY26" fmla="*/ 945991 h 2127716"/>
                <a:gd name="connsiteX27" fmla="*/ 1855374 w 2936039"/>
                <a:gd name="connsiteY27" fmla="*/ 1157851 h 2127716"/>
                <a:gd name="connsiteX28" fmla="*/ 1858761 w 2936039"/>
                <a:gd name="connsiteY28" fmla="*/ 1260331 h 2127716"/>
                <a:gd name="connsiteX29" fmla="*/ 1862587 w 2936039"/>
                <a:gd name="connsiteY29" fmla="*/ 1574107 h 2127716"/>
                <a:gd name="connsiteX30" fmla="*/ 1892503 w 2936039"/>
                <a:gd name="connsiteY30" fmla="*/ 1993624 h 2127716"/>
                <a:gd name="connsiteX31" fmla="*/ 1897395 w 2936039"/>
                <a:gd name="connsiteY31" fmla="*/ 2025359 h 2127716"/>
                <a:gd name="connsiteX32" fmla="*/ 1910816 w 2936039"/>
                <a:gd name="connsiteY32" fmla="*/ 2049191 h 2127716"/>
                <a:gd name="connsiteX33" fmla="*/ 1996426 w 2936039"/>
                <a:gd name="connsiteY33" fmla="*/ 2121254 h 2127716"/>
                <a:gd name="connsiteX34" fmla="*/ 2019255 w 2936039"/>
                <a:gd name="connsiteY34" fmla="*/ 2125330 h 2127716"/>
                <a:gd name="connsiteX35" fmla="*/ 2084669 w 2936039"/>
                <a:gd name="connsiteY35" fmla="*/ 1872140 h 2127716"/>
                <a:gd name="connsiteX36" fmla="*/ 2101415 w 2936039"/>
                <a:gd name="connsiteY36" fmla="*/ 1835764 h 2127716"/>
                <a:gd name="connsiteX37" fmla="*/ 2115150 w 2936039"/>
                <a:gd name="connsiteY37" fmla="*/ 1667681 h 2127716"/>
                <a:gd name="connsiteX38" fmla="*/ 2107122 w 2936039"/>
                <a:gd name="connsiteY38" fmla="*/ 1527319 h 2127716"/>
                <a:gd name="connsiteX39" fmla="*/ 2108376 w 2936039"/>
                <a:gd name="connsiteY39" fmla="*/ 1315209 h 2127716"/>
                <a:gd name="connsiteX40" fmla="*/ 2106558 w 2936039"/>
                <a:gd name="connsiteY40" fmla="*/ 1224959 h 2127716"/>
                <a:gd name="connsiteX41" fmla="*/ 2176049 w 2936039"/>
                <a:gd name="connsiteY41" fmla="*/ 830779 h 2127716"/>
                <a:gd name="connsiteX42" fmla="*/ 2209540 w 2936039"/>
                <a:gd name="connsiteY42" fmla="*/ 815978 h 2127716"/>
                <a:gd name="connsiteX43" fmla="*/ 2355546 w 2936039"/>
                <a:gd name="connsiteY43" fmla="*/ 877629 h 2127716"/>
                <a:gd name="connsiteX44" fmla="*/ 2899055 w 2936039"/>
                <a:gd name="connsiteY44" fmla="*/ 941350 h 2127716"/>
                <a:gd name="connsiteX45" fmla="*/ 2931543 w 2936039"/>
                <a:gd name="connsiteY45" fmla="*/ 934201 h 2127716"/>
                <a:gd name="connsiteX46" fmla="*/ 2927404 w 2936039"/>
                <a:gd name="connsiteY46" fmla="*/ 851476 h 212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936039" h="2127716">
                  <a:moveTo>
                    <a:pt x="2927404" y="851476"/>
                  </a:moveTo>
                  <a:cubicBezTo>
                    <a:pt x="2889271" y="734571"/>
                    <a:pt x="2870958" y="615659"/>
                    <a:pt x="2883815" y="492419"/>
                  </a:cubicBezTo>
                  <a:cubicBezTo>
                    <a:pt x="2889146" y="441806"/>
                    <a:pt x="2889208" y="390629"/>
                    <a:pt x="2891655" y="339639"/>
                  </a:cubicBezTo>
                  <a:cubicBezTo>
                    <a:pt x="2856282" y="338322"/>
                    <a:pt x="2820847" y="340768"/>
                    <a:pt x="2785411" y="336691"/>
                  </a:cubicBezTo>
                  <a:cubicBezTo>
                    <a:pt x="2664806" y="322706"/>
                    <a:pt x="2557120" y="274037"/>
                    <a:pt x="2454451" y="213013"/>
                  </a:cubicBezTo>
                  <a:cubicBezTo>
                    <a:pt x="2374737" y="165598"/>
                    <a:pt x="2297344" y="114421"/>
                    <a:pt x="2218320" y="65940"/>
                  </a:cubicBezTo>
                  <a:cubicBezTo>
                    <a:pt x="2117847" y="4226"/>
                    <a:pt x="2012732" y="-24686"/>
                    <a:pt x="1898022" y="25927"/>
                  </a:cubicBezTo>
                  <a:cubicBezTo>
                    <a:pt x="1893820" y="26177"/>
                    <a:pt x="1889116" y="26428"/>
                    <a:pt x="1886294" y="29501"/>
                  </a:cubicBezTo>
                  <a:cubicBezTo>
                    <a:pt x="1869047" y="48756"/>
                    <a:pt x="1099378" y="200093"/>
                    <a:pt x="1084514" y="203417"/>
                  </a:cubicBezTo>
                  <a:cubicBezTo>
                    <a:pt x="1061873" y="208434"/>
                    <a:pt x="1039546" y="208873"/>
                    <a:pt x="1017093" y="203354"/>
                  </a:cubicBezTo>
                  <a:cubicBezTo>
                    <a:pt x="983038" y="210379"/>
                    <a:pt x="949107" y="209751"/>
                    <a:pt x="914926" y="203981"/>
                  </a:cubicBezTo>
                  <a:cubicBezTo>
                    <a:pt x="840230" y="191312"/>
                    <a:pt x="767854" y="163780"/>
                    <a:pt x="691402" y="163780"/>
                  </a:cubicBezTo>
                  <a:cubicBezTo>
                    <a:pt x="577193" y="163842"/>
                    <a:pt x="463486" y="165786"/>
                    <a:pt x="350532" y="192190"/>
                  </a:cubicBezTo>
                  <a:cubicBezTo>
                    <a:pt x="257961" y="213828"/>
                    <a:pt x="161565" y="198462"/>
                    <a:pt x="66987" y="202978"/>
                  </a:cubicBezTo>
                  <a:cubicBezTo>
                    <a:pt x="45475" y="203981"/>
                    <a:pt x="23335" y="201034"/>
                    <a:pt x="3078" y="211570"/>
                  </a:cubicBezTo>
                  <a:cubicBezTo>
                    <a:pt x="-3947" y="252901"/>
                    <a:pt x="-58" y="292037"/>
                    <a:pt x="26409" y="326594"/>
                  </a:cubicBezTo>
                  <a:cubicBezTo>
                    <a:pt x="29482" y="340455"/>
                    <a:pt x="41147" y="338887"/>
                    <a:pt x="51119" y="340580"/>
                  </a:cubicBezTo>
                  <a:cubicBezTo>
                    <a:pt x="132213" y="354001"/>
                    <a:pt x="213056" y="368866"/>
                    <a:pt x="294400" y="380594"/>
                  </a:cubicBezTo>
                  <a:cubicBezTo>
                    <a:pt x="432504" y="400475"/>
                    <a:pt x="570357" y="423931"/>
                    <a:pt x="710781" y="421109"/>
                  </a:cubicBezTo>
                  <a:cubicBezTo>
                    <a:pt x="763966" y="420043"/>
                    <a:pt x="817903" y="416405"/>
                    <a:pt x="870334" y="423116"/>
                  </a:cubicBezTo>
                  <a:cubicBezTo>
                    <a:pt x="992633" y="438733"/>
                    <a:pt x="1114870" y="447451"/>
                    <a:pt x="1238235" y="446572"/>
                  </a:cubicBezTo>
                  <a:cubicBezTo>
                    <a:pt x="1337140" y="445883"/>
                    <a:pt x="1433662" y="435221"/>
                    <a:pt x="1526610" y="400538"/>
                  </a:cubicBezTo>
                  <a:cubicBezTo>
                    <a:pt x="1539968" y="395583"/>
                    <a:pt x="1549000" y="396587"/>
                    <a:pt x="1560289" y="406182"/>
                  </a:cubicBezTo>
                  <a:cubicBezTo>
                    <a:pt x="1604944" y="444189"/>
                    <a:pt x="1655369" y="473792"/>
                    <a:pt x="1706734" y="501764"/>
                  </a:cubicBezTo>
                  <a:cubicBezTo>
                    <a:pt x="1746058" y="525346"/>
                    <a:pt x="1783061" y="555513"/>
                    <a:pt x="1802692" y="568934"/>
                  </a:cubicBezTo>
                  <a:cubicBezTo>
                    <a:pt x="1832232" y="589129"/>
                    <a:pt x="1843772" y="617916"/>
                    <a:pt x="1853179" y="651282"/>
                  </a:cubicBezTo>
                  <a:cubicBezTo>
                    <a:pt x="1880775" y="749247"/>
                    <a:pt x="1871430" y="847462"/>
                    <a:pt x="1861144" y="945991"/>
                  </a:cubicBezTo>
                  <a:cubicBezTo>
                    <a:pt x="1853744" y="1016486"/>
                    <a:pt x="1847158" y="1086667"/>
                    <a:pt x="1855374" y="1157851"/>
                  </a:cubicBezTo>
                  <a:cubicBezTo>
                    <a:pt x="1859263" y="1191530"/>
                    <a:pt x="1863653" y="1225962"/>
                    <a:pt x="1858761" y="1260331"/>
                  </a:cubicBezTo>
                  <a:cubicBezTo>
                    <a:pt x="1843897" y="1365132"/>
                    <a:pt x="1843082" y="1469243"/>
                    <a:pt x="1862587" y="1574107"/>
                  </a:cubicBezTo>
                  <a:cubicBezTo>
                    <a:pt x="1880587" y="1670942"/>
                    <a:pt x="1893193" y="1951666"/>
                    <a:pt x="1892503" y="1993624"/>
                  </a:cubicBezTo>
                  <a:cubicBezTo>
                    <a:pt x="1892315" y="2004411"/>
                    <a:pt x="1886796" y="2016202"/>
                    <a:pt x="1897395" y="2025359"/>
                  </a:cubicBezTo>
                  <a:cubicBezTo>
                    <a:pt x="1898461" y="2035205"/>
                    <a:pt x="1903604" y="2042919"/>
                    <a:pt x="1910816" y="2049191"/>
                  </a:cubicBezTo>
                  <a:cubicBezTo>
                    <a:pt x="1938977" y="2073651"/>
                    <a:pt x="1968266" y="2096794"/>
                    <a:pt x="1996426" y="2121254"/>
                  </a:cubicBezTo>
                  <a:cubicBezTo>
                    <a:pt x="2002886" y="2126835"/>
                    <a:pt x="2010537" y="2130285"/>
                    <a:pt x="2019255" y="2125330"/>
                  </a:cubicBezTo>
                  <a:cubicBezTo>
                    <a:pt x="2053248" y="2044111"/>
                    <a:pt x="2070181" y="1958439"/>
                    <a:pt x="2084669" y="1872140"/>
                  </a:cubicBezTo>
                  <a:cubicBezTo>
                    <a:pt x="2092007" y="1860851"/>
                    <a:pt x="2099784" y="1850063"/>
                    <a:pt x="2101415" y="1835764"/>
                  </a:cubicBezTo>
                  <a:cubicBezTo>
                    <a:pt x="2107812" y="1779882"/>
                    <a:pt x="2115526" y="1724252"/>
                    <a:pt x="2115150" y="1667681"/>
                  </a:cubicBezTo>
                  <a:cubicBezTo>
                    <a:pt x="2114836" y="1620706"/>
                    <a:pt x="2110133" y="1573981"/>
                    <a:pt x="2107122" y="1527319"/>
                  </a:cubicBezTo>
                  <a:cubicBezTo>
                    <a:pt x="2102607" y="1456386"/>
                    <a:pt x="2108251" y="1385892"/>
                    <a:pt x="2108376" y="1315209"/>
                  </a:cubicBezTo>
                  <a:cubicBezTo>
                    <a:pt x="2108439" y="1285167"/>
                    <a:pt x="2100913" y="1255753"/>
                    <a:pt x="2106558" y="1224959"/>
                  </a:cubicBezTo>
                  <a:cubicBezTo>
                    <a:pt x="2130578" y="1093754"/>
                    <a:pt x="2152279" y="962047"/>
                    <a:pt x="2176049" y="830779"/>
                  </a:cubicBezTo>
                  <a:cubicBezTo>
                    <a:pt x="2181317" y="801679"/>
                    <a:pt x="2184578" y="800111"/>
                    <a:pt x="2209540" y="815978"/>
                  </a:cubicBezTo>
                  <a:cubicBezTo>
                    <a:pt x="2254759" y="844828"/>
                    <a:pt x="2301797" y="869163"/>
                    <a:pt x="2355546" y="877629"/>
                  </a:cubicBezTo>
                  <a:cubicBezTo>
                    <a:pt x="2535858" y="905978"/>
                    <a:pt x="2717363" y="924605"/>
                    <a:pt x="2899055" y="941350"/>
                  </a:cubicBezTo>
                  <a:cubicBezTo>
                    <a:pt x="2910846" y="942417"/>
                    <a:pt x="2922010" y="942479"/>
                    <a:pt x="2931543" y="934201"/>
                  </a:cubicBezTo>
                  <a:cubicBezTo>
                    <a:pt x="2939508" y="906166"/>
                    <a:pt x="2936121" y="878194"/>
                    <a:pt x="2927404" y="851476"/>
                  </a:cubicBezTo>
                  <a:close/>
                </a:path>
              </a:pathLst>
            </a:custGeom>
            <a:solidFill>
              <a:schemeClr val="accent4"/>
            </a:solidFill>
            <a:ln w="6272"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173DFC45-E739-480F-8C77-62648D51F0C6}"/>
                </a:ext>
              </a:extLst>
            </p:cNvPr>
            <p:cNvSpPr/>
            <p:nvPr/>
          </p:nvSpPr>
          <p:spPr>
            <a:xfrm>
              <a:off x="3265081" y="3337854"/>
              <a:ext cx="976167" cy="1139128"/>
            </a:xfrm>
            <a:custGeom>
              <a:avLst/>
              <a:gdLst>
                <a:gd name="connsiteX0" fmla="*/ 972500 w 976167"/>
                <a:gd name="connsiteY0" fmla="*/ 409788 h 1139128"/>
                <a:gd name="connsiteX1" fmla="*/ 936061 w 976167"/>
                <a:gd name="connsiteY1" fmla="*/ 271935 h 1139128"/>
                <a:gd name="connsiteX2" fmla="*/ 882124 w 976167"/>
                <a:gd name="connsiteY2" fmla="*/ 113511 h 1139128"/>
                <a:gd name="connsiteX3" fmla="*/ 772306 w 976167"/>
                <a:gd name="connsiteY3" fmla="*/ 57818 h 1139128"/>
                <a:gd name="connsiteX4" fmla="*/ 663930 w 976167"/>
                <a:gd name="connsiteY4" fmla="*/ 94633 h 1139128"/>
                <a:gd name="connsiteX5" fmla="*/ 607548 w 976167"/>
                <a:gd name="connsiteY5" fmla="*/ 98082 h 1139128"/>
                <a:gd name="connsiteX6" fmla="*/ 452698 w 976167"/>
                <a:gd name="connsiteY6" fmla="*/ 18368 h 1139128"/>
                <a:gd name="connsiteX7" fmla="*/ 239271 w 976167"/>
                <a:gd name="connsiteY7" fmla="*/ 32166 h 1139128"/>
                <a:gd name="connsiteX8" fmla="*/ 27349 w 976167"/>
                <a:gd name="connsiteY8" fmla="*/ 243712 h 1139128"/>
                <a:gd name="connsiteX9" fmla="*/ 7593 w 976167"/>
                <a:gd name="connsiteY9" fmla="*/ 384826 h 1139128"/>
                <a:gd name="connsiteX10" fmla="*/ 7593 w 976167"/>
                <a:gd name="connsiteY10" fmla="*/ 384826 h 1139128"/>
                <a:gd name="connsiteX11" fmla="*/ 50428 w 976167"/>
                <a:gd name="connsiteY11" fmla="*/ 503989 h 1139128"/>
                <a:gd name="connsiteX12" fmla="*/ 82352 w 976167"/>
                <a:gd name="connsiteY12" fmla="*/ 665612 h 1139128"/>
                <a:gd name="connsiteX13" fmla="*/ 80219 w 976167"/>
                <a:gd name="connsiteY13" fmla="*/ 702804 h 1139128"/>
                <a:gd name="connsiteX14" fmla="*/ 110637 w 976167"/>
                <a:gd name="connsiteY14" fmla="*/ 720616 h 1139128"/>
                <a:gd name="connsiteX15" fmla="*/ 152721 w 976167"/>
                <a:gd name="connsiteY15" fmla="*/ 712274 h 1139128"/>
                <a:gd name="connsiteX16" fmla="*/ 182888 w 976167"/>
                <a:gd name="connsiteY16" fmla="*/ 733723 h 1139128"/>
                <a:gd name="connsiteX17" fmla="*/ 251250 w 976167"/>
                <a:gd name="connsiteY17" fmla="*/ 738176 h 1139128"/>
                <a:gd name="connsiteX18" fmla="*/ 231556 w 976167"/>
                <a:gd name="connsiteY18" fmla="*/ 789166 h 1139128"/>
                <a:gd name="connsiteX19" fmla="*/ 286685 w 976167"/>
                <a:gd name="connsiteY19" fmla="*/ 850190 h 1139128"/>
                <a:gd name="connsiteX20" fmla="*/ 318608 w 976167"/>
                <a:gd name="connsiteY20" fmla="*/ 870510 h 1139128"/>
                <a:gd name="connsiteX21" fmla="*/ 406789 w 976167"/>
                <a:gd name="connsiteY21" fmla="*/ 824162 h 1139128"/>
                <a:gd name="connsiteX22" fmla="*/ 456524 w 976167"/>
                <a:gd name="connsiteY22" fmla="*/ 779005 h 1139128"/>
                <a:gd name="connsiteX23" fmla="*/ 495660 w 976167"/>
                <a:gd name="connsiteY23" fmla="*/ 804469 h 1139128"/>
                <a:gd name="connsiteX24" fmla="*/ 518238 w 976167"/>
                <a:gd name="connsiteY24" fmla="*/ 821089 h 1139128"/>
                <a:gd name="connsiteX25" fmla="*/ 703756 w 976167"/>
                <a:gd name="connsiteY25" fmla="*/ 883179 h 1139128"/>
                <a:gd name="connsiteX26" fmla="*/ 707205 w 976167"/>
                <a:gd name="connsiteY26" fmla="*/ 886942 h 1139128"/>
                <a:gd name="connsiteX27" fmla="*/ 753428 w 976167"/>
                <a:gd name="connsiteY27" fmla="*/ 961701 h 1139128"/>
                <a:gd name="connsiteX28" fmla="*/ 769735 w 976167"/>
                <a:gd name="connsiteY28" fmla="*/ 1001276 h 1139128"/>
                <a:gd name="connsiteX29" fmla="*/ 775944 w 976167"/>
                <a:gd name="connsiteY29" fmla="*/ 1139129 h 1139128"/>
                <a:gd name="connsiteX30" fmla="*/ 809059 w 976167"/>
                <a:gd name="connsiteY30" fmla="*/ 1024858 h 1139128"/>
                <a:gd name="connsiteX31" fmla="*/ 868138 w 976167"/>
                <a:gd name="connsiteY31" fmla="*/ 799640 h 1139128"/>
                <a:gd name="connsiteX32" fmla="*/ 875163 w 976167"/>
                <a:gd name="connsiteY32" fmla="*/ 754044 h 1139128"/>
                <a:gd name="connsiteX33" fmla="*/ 924020 w 976167"/>
                <a:gd name="connsiteY33" fmla="*/ 575425 h 1139128"/>
                <a:gd name="connsiteX34" fmla="*/ 961148 w 976167"/>
                <a:gd name="connsiteY34" fmla="*/ 525376 h 1139128"/>
                <a:gd name="connsiteX35" fmla="*/ 972500 w 976167"/>
                <a:gd name="connsiteY35" fmla="*/ 409788 h 113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76167" h="1139128">
                  <a:moveTo>
                    <a:pt x="972500" y="409788"/>
                  </a:moveTo>
                  <a:cubicBezTo>
                    <a:pt x="963657" y="362750"/>
                    <a:pt x="948228" y="317844"/>
                    <a:pt x="936061" y="271935"/>
                  </a:cubicBezTo>
                  <a:cubicBezTo>
                    <a:pt x="921699" y="217873"/>
                    <a:pt x="907462" y="163747"/>
                    <a:pt x="882124" y="113511"/>
                  </a:cubicBezTo>
                  <a:cubicBezTo>
                    <a:pt x="858104" y="66034"/>
                    <a:pt x="822731" y="47846"/>
                    <a:pt x="772306" y="57818"/>
                  </a:cubicBezTo>
                  <a:cubicBezTo>
                    <a:pt x="734738" y="65281"/>
                    <a:pt x="698174" y="76821"/>
                    <a:pt x="663930" y="94633"/>
                  </a:cubicBezTo>
                  <a:cubicBezTo>
                    <a:pt x="652579" y="105483"/>
                    <a:pt x="627366" y="125552"/>
                    <a:pt x="607548" y="98082"/>
                  </a:cubicBezTo>
                  <a:cubicBezTo>
                    <a:pt x="557185" y="69107"/>
                    <a:pt x="507262" y="39253"/>
                    <a:pt x="452698" y="18368"/>
                  </a:cubicBezTo>
                  <a:cubicBezTo>
                    <a:pt x="379381" y="-9666"/>
                    <a:pt x="308511" y="-6029"/>
                    <a:pt x="239271" y="32166"/>
                  </a:cubicBezTo>
                  <a:cubicBezTo>
                    <a:pt x="148205" y="82403"/>
                    <a:pt x="79279" y="154967"/>
                    <a:pt x="27349" y="243712"/>
                  </a:cubicBezTo>
                  <a:cubicBezTo>
                    <a:pt x="2011" y="287113"/>
                    <a:pt x="-8338" y="334652"/>
                    <a:pt x="7593" y="384826"/>
                  </a:cubicBezTo>
                  <a:cubicBezTo>
                    <a:pt x="7593" y="384826"/>
                    <a:pt x="7593" y="384826"/>
                    <a:pt x="7593" y="384826"/>
                  </a:cubicBezTo>
                  <a:cubicBezTo>
                    <a:pt x="16937" y="426345"/>
                    <a:pt x="24903" y="469683"/>
                    <a:pt x="50428" y="503989"/>
                  </a:cubicBezTo>
                  <a:cubicBezTo>
                    <a:pt x="87557" y="553975"/>
                    <a:pt x="106812" y="604275"/>
                    <a:pt x="82352" y="665612"/>
                  </a:cubicBezTo>
                  <a:cubicBezTo>
                    <a:pt x="77962" y="676525"/>
                    <a:pt x="80784" y="690323"/>
                    <a:pt x="80219" y="702804"/>
                  </a:cubicBezTo>
                  <a:cubicBezTo>
                    <a:pt x="83732" y="720051"/>
                    <a:pt x="96212" y="722748"/>
                    <a:pt x="110637" y="720616"/>
                  </a:cubicBezTo>
                  <a:cubicBezTo>
                    <a:pt x="124749" y="718546"/>
                    <a:pt x="138923" y="716037"/>
                    <a:pt x="152721" y="712274"/>
                  </a:cubicBezTo>
                  <a:cubicBezTo>
                    <a:pt x="172288" y="706943"/>
                    <a:pt x="182261" y="713278"/>
                    <a:pt x="182888" y="733723"/>
                  </a:cubicBezTo>
                  <a:cubicBezTo>
                    <a:pt x="204274" y="749842"/>
                    <a:pt x="228358" y="731654"/>
                    <a:pt x="251250" y="738176"/>
                  </a:cubicBezTo>
                  <a:cubicBezTo>
                    <a:pt x="251626" y="758434"/>
                    <a:pt x="232058" y="770225"/>
                    <a:pt x="231556" y="789166"/>
                  </a:cubicBezTo>
                  <a:cubicBezTo>
                    <a:pt x="255828" y="804092"/>
                    <a:pt x="280539" y="817389"/>
                    <a:pt x="286685" y="850190"/>
                  </a:cubicBezTo>
                  <a:cubicBezTo>
                    <a:pt x="289131" y="863110"/>
                    <a:pt x="303117" y="870385"/>
                    <a:pt x="318608" y="870510"/>
                  </a:cubicBezTo>
                  <a:cubicBezTo>
                    <a:pt x="356490" y="870761"/>
                    <a:pt x="388475" y="860225"/>
                    <a:pt x="406789" y="824162"/>
                  </a:cubicBezTo>
                  <a:cubicBezTo>
                    <a:pt x="417702" y="802650"/>
                    <a:pt x="437081" y="788100"/>
                    <a:pt x="456524" y="779005"/>
                  </a:cubicBezTo>
                  <a:cubicBezTo>
                    <a:pt x="472956" y="771291"/>
                    <a:pt x="481862" y="796190"/>
                    <a:pt x="495660" y="804469"/>
                  </a:cubicBezTo>
                  <a:cubicBezTo>
                    <a:pt x="503625" y="809235"/>
                    <a:pt x="510336" y="816134"/>
                    <a:pt x="518238" y="821089"/>
                  </a:cubicBezTo>
                  <a:cubicBezTo>
                    <a:pt x="575436" y="856524"/>
                    <a:pt x="634767" y="885312"/>
                    <a:pt x="703756" y="883179"/>
                  </a:cubicBezTo>
                  <a:cubicBezTo>
                    <a:pt x="704948" y="884433"/>
                    <a:pt x="706139" y="885625"/>
                    <a:pt x="707205" y="886942"/>
                  </a:cubicBezTo>
                  <a:cubicBezTo>
                    <a:pt x="728968" y="907952"/>
                    <a:pt x="746090" y="931785"/>
                    <a:pt x="753428" y="961701"/>
                  </a:cubicBezTo>
                  <a:cubicBezTo>
                    <a:pt x="756878" y="975687"/>
                    <a:pt x="761895" y="989046"/>
                    <a:pt x="769735" y="1001276"/>
                  </a:cubicBezTo>
                  <a:cubicBezTo>
                    <a:pt x="775191" y="1046872"/>
                    <a:pt x="772933" y="1092655"/>
                    <a:pt x="775944" y="1139129"/>
                  </a:cubicBezTo>
                  <a:cubicBezTo>
                    <a:pt x="786982" y="1101060"/>
                    <a:pt x="798020" y="1062927"/>
                    <a:pt x="809059" y="1024858"/>
                  </a:cubicBezTo>
                  <a:cubicBezTo>
                    <a:pt x="828815" y="949785"/>
                    <a:pt x="848884" y="874838"/>
                    <a:pt x="868138" y="799640"/>
                  </a:cubicBezTo>
                  <a:cubicBezTo>
                    <a:pt x="871901" y="784838"/>
                    <a:pt x="878550" y="770601"/>
                    <a:pt x="875163" y="754044"/>
                  </a:cubicBezTo>
                  <a:cubicBezTo>
                    <a:pt x="861239" y="686435"/>
                    <a:pt x="875476" y="626539"/>
                    <a:pt x="924020" y="575425"/>
                  </a:cubicBezTo>
                  <a:cubicBezTo>
                    <a:pt x="938194" y="560498"/>
                    <a:pt x="948856" y="542184"/>
                    <a:pt x="961148" y="525376"/>
                  </a:cubicBezTo>
                  <a:cubicBezTo>
                    <a:pt x="975573" y="487997"/>
                    <a:pt x="980152" y="450429"/>
                    <a:pt x="972500" y="409788"/>
                  </a:cubicBezTo>
                  <a:close/>
                </a:path>
              </a:pathLst>
            </a:custGeom>
            <a:solidFill>
              <a:srgbClr val="5A2C18"/>
            </a:solidFill>
            <a:ln w="6272"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xmlns="" id="{BF540207-F477-4BA1-903A-9198C33AF63E}"/>
                </a:ext>
              </a:extLst>
            </p:cNvPr>
            <p:cNvSpPr/>
            <p:nvPr/>
          </p:nvSpPr>
          <p:spPr>
            <a:xfrm>
              <a:off x="5195702" y="3588032"/>
              <a:ext cx="2850417" cy="2303637"/>
            </a:xfrm>
            <a:custGeom>
              <a:avLst/>
              <a:gdLst>
                <a:gd name="connsiteX0" fmla="*/ 2848828 w 2850417"/>
                <a:gd name="connsiteY0" fmla="*/ 199812 h 2303637"/>
                <a:gd name="connsiteX1" fmla="*/ 2835594 w 2850417"/>
                <a:gd name="connsiteY1" fmla="*/ 214049 h 2303637"/>
                <a:gd name="connsiteX2" fmla="*/ 2327520 w 2850417"/>
                <a:gd name="connsiteY2" fmla="*/ 468807 h 2303637"/>
                <a:gd name="connsiteX3" fmla="*/ 2101800 w 2850417"/>
                <a:gd name="connsiteY3" fmla="*/ 588221 h 2303637"/>
                <a:gd name="connsiteX4" fmla="*/ 1964198 w 2850417"/>
                <a:gd name="connsiteY4" fmla="*/ 715851 h 2303637"/>
                <a:gd name="connsiteX5" fmla="*/ 1841899 w 2850417"/>
                <a:gd name="connsiteY5" fmla="*/ 812310 h 2303637"/>
                <a:gd name="connsiteX6" fmla="*/ 1608528 w 2850417"/>
                <a:gd name="connsiteY6" fmla="*/ 922379 h 2303637"/>
                <a:gd name="connsiteX7" fmla="*/ 1203875 w 2850417"/>
                <a:gd name="connsiteY7" fmla="*/ 1051703 h 2303637"/>
                <a:gd name="connsiteX8" fmla="*/ 768929 w 2850417"/>
                <a:gd name="connsiteY8" fmla="*/ 1115235 h 2303637"/>
                <a:gd name="connsiteX9" fmla="*/ 743403 w 2850417"/>
                <a:gd name="connsiteY9" fmla="*/ 1144587 h 2303637"/>
                <a:gd name="connsiteX10" fmla="*/ 706651 w 2850417"/>
                <a:gd name="connsiteY10" fmla="*/ 1674299 h 2303637"/>
                <a:gd name="connsiteX11" fmla="*/ 681752 w 2850417"/>
                <a:gd name="connsiteY11" fmla="*/ 1856242 h 2303637"/>
                <a:gd name="connsiteX12" fmla="*/ 696930 w 2850417"/>
                <a:gd name="connsiteY12" fmla="*/ 1923914 h 2303637"/>
                <a:gd name="connsiteX13" fmla="*/ 850901 w 2850417"/>
                <a:gd name="connsiteY13" fmla="*/ 1834542 h 2303637"/>
                <a:gd name="connsiteX14" fmla="*/ 1105346 w 2850417"/>
                <a:gd name="connsiteY14" fmla="*/ 1775650 h 2303637"/>
                <a:gd name="connsiteX15" fmla="*/ 1420438 w 2850417"/>
                <a:gd name="connsiteY15" fmla="*/ 1701644 h 2303637"/>
                <a:gd name="connsiteX16" fmla="*/ 1452047 w 2850417"/>
                <a:gd name="connsiteY16" fmla="*/ 1703149 h 2303637"/>
                <a:gd name="connsiteX17" fmla="*/ 1462584 w 2850417"/>
                <a:gd name="connsiteY17" fmla="*/ 1714187 h 2303637"/>
                <a:gd name="connsiteX18" fmla="*/ 1510312 w 2850417"/>
                <a:gd name="connsiteY18" fmla="*/ 1895315 h 2303637"/>
                <a:gd name="connsiteX19" fmla="*/ 1470800 w 2850417"/>
                <a:gd name="connsiteY19" fmla="*/ 1926548 h 2303637"/>
                <a:gd name="connsiteX20" fmla="*/ 1303658 w 2850417"/>
                <a:gd name="connsiteY20" fmla="*/ 1986820 h 2303637"/>
                <a:gd name="connsiteX21" fmla="*/ 1055673 w 2850417"/>
                <a:gd name="connsiteY21" fmla="*/ 2117774 h 2303637"/>
                <a:gd name="connsiteX22" fmla="*/ 1011709 w 2850417"/>
                <a:gd name="connsiteY22" fmla="*/ 2141356 h 2303637"/>
                <a:gd name="connsiteX23" fmla="*/ 943786 w 2850417"/>
                <a:gd name="connsiteY23" fmla="*/ 2173153 h 2303637"/>
                <a:gd name="connsiteX24" fmla="*/ 799661 w 2850417"/>
                <a:gd name="connsiteY24" fmla="*/ 2240637 h 2303637"/>
                <a:gd name="connsiteX25" fmla="*/ 523328 w 2850417"/>
                <a:gd name="connsiteY25" fmla="*/ 2294637 h 2303637"/>
                <a:gd name="connsiteX26" fmla="*/ 437593 w 2850417"/>
                <a:gd name="connsiteY26" fmla="*/ 2276825 h 2303637"/>
                <a:gd name="connsiteX27" fmla="*/ 302311 w 2850417"/>
                <a:gd name="connsiteY27" fmla="*/ 2127056 h 2303637"/>
                <a:gd name="connsiteX28" fmla="*/ 205288 w 2850417"/>
                <a:gd name="connsiteY28" fmla="*/ 1653414 h 2303637"/>
                <a:gd name="connsiteX29" fmla="*/ 175434 w 2850417"/>
                <a:gd name="connsiteY29" fmla="*/ 1226747 h 2303637"/>
                <a:gd name="connsiteX30" fmla="*/ 139058 w 2850417"/>
                <a:gd name="connsiteY30" fmla="*/ 1198901 h 2303637"/>
                <a:gd name="connsiteX31" fmla="*/ 86187 w 2850417"/>
                <a:gd name="connsiteY31" fmla="*/ 1204169 h 2303637"/>
                <a:gd name="connsiteX32" fmla="*/ 55393 w 2850417"/>
                <a:gd name="connsiteY32" fmla="*/ 1184664 h 2303637"/>
                <a:gd name="connsiteX33" fmla="*/ 29679 w 2850417"/>
                <a:gd name="connsiteY33" fmla="*/ 1037968 h 2303637"/>
                <a:gd name="connsiteX34" fmla="*/ 4153 w 2850417"/>
                <a:gd name="connsiteY34" fmla="*/ 750784 h 2303637"/>
                <a:gd name="connsiteX35" fmla="*/ 11554 w 2850417"/>
                <a:gd name="connsiteY35" fmla="*/ 626353 h 2303637"/>
                <a:gd name="connsiteX36" fmla="*/ 24285 w 2850417"/>
                <a:gd name="connsiteY36" fmla="*/ 588973 h 2303637"/>
                <a:gd name="connsiteX37" fmla="*/ 99797 w 2850417"/>
                <a:gd name="connsiteY37" fmla="*/ 577057 h 2303637"/>
                <a:gd name="connsiteX38" fmla="*/ 209176 w 2850417"/>
                <a:gd name="connsiteY38" fmla="*/ 520423 h 2303637"/>
                <a:gd name="connsiteX39" fmla="*/ 464687 w 2850417"/>
                <a:gd name="connsiteY39" fmla="*/ 419511 h 2303637"/>
                <a:gd name="connsiteX40" fmla="*/ 619662 w 2850417"/>
                <a:gd name="connsiteY40" fmla="*/ 453127 h 2303637"/>
                <a:gd name="connsiteX41" fmla="*/ 778713 w 2850417"/>
                <a:gd name="connsiteY41" fmla="*/ 506563 h 2303637"/>
                <a:gd name="connsiteX42" fmla="*/ 1071667 w 2850417"/>
                <a:gd name="connsiteY42" fmla="*/ 503552 h 2303637"/>
                <a:gd name="connsiteX43" fmla="*/ 1147994 w 2850417"/>
                <a:gd name="connsiteY43" fmla="*/ 489943 h 2303637"/>
                <a:gd name="connsiteX44" fmla="*/ 1451546 w 2850417"/>
                <a:gd name="connsiteY44" fmla="*/ 481288 h 2303637"/>
                <a:gd name="connsiteX45" fmla="*/ 1804707 w 2850417"/>
                <a:gd name="connsiteY45" fmla="*/ 372347 h 2303637"/>
                <a:gd name="connsiteX46" fmla="*/ 1937857 w 2850417"/>
                <a:gd name="connsiteY46" fmla="*/ 279526 h 2303637"/>
                <a:gd name="connsiteX47" fmla="*/ 2226357 w 2850417"/>
                <a:gd name="connsiteY47" fmla="*/ 147944 h 2303637"/>
                <a:gd name="connsiteX48" fmla="*/ 2725525 w 2850417"/>
                <a:gd name="connsiteY48" fmla="*/ 4886 h 2303637"/>
                <a:gd name="connsiteX49" fmla="*/ 2760772 w 2850417"/>
                <a:gd name="connsiteY49" fmla="*/ 4886 h 2303637"/>
                <a:gd name="connsiteX50" fmla="*/ 2810131 w 2850417"/>
                <a:gd name="connsiteY50" fmla="*/ 37875 h 2303637"/>
                <a:gd name="connsiteX51" fmla="*/ 2848828 w 2850417"/>
                <a:gd name="connsiteY51" fmla="*/ 199812 h 230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50417" h="2303637">
                  <a:moveTo>
                    <a:pt x="2848828" y="199812"/>
                  </a:moveTo>
                  <a:cubicBezTo>
                    <a:pt x="2848890" y="208780"/>
                    <a:pt x="2843685" y="211603"/>
                    <a:pt x="2835594" y="214049"/>
                  </a:cubicBezTo>
                  <a:cubicBezTo>
                    <a:pt x="2651832" y="270306"/>
                    <a:pt x="2492216" y="374480"/>
                    <a:pt x="2327520" y="468807"/>
                  </a:cubicBezTo>
                  <a:cubicBezTo>
                    <a:pt x="2253702" y="511078"/>
                    <a:pt x="2178065" y="550465"/>
                    <a:pt x="2101800" y="588221"/>
                  </a:cubicBezTo>
                  <a:cubicBezTo>
                    <a:pt x="2042657" y="617510"/>
                    <a:pt x="1998254" y="661161"/>
                    <a:pt x="1964198" y="715851"/>
                  </a:cubicBezTo>
                  <a:cubicBezTo>
                    <a:pt x="1934721" y="763140"/>
                    <a:pt x="1893202" y="793432"/>
                    <a:pt x="1841899" y="812310"/>
                  </a:cubicBezTo>
                  <a:cubicBezTo>
                    <a:pt x="1760868" y="842101"/>
                    <a:pt x="1684792" y="882491"/>
                    <a:pt x="1608528" y="922379"/>
                  </a:cubicBezTo>
                  <a:cubicBezTo>
                    <a:pt x="1481086" y="988985"/>
                    <a:pt x="1342982" y="1022414"/>
                    <a:pt x="1203875" y="1051703"/>
                  </a:cubicBezTo>
                  <a:cubicBezTo>
                    <a:pt x="1060315" y="1081933"/>
                    <a:pt x="915124" y="1102253"/>
                    <a:pt x="768929" y="1115235"/>
                  </a:cubicBezTo>
                  <a:cubicBezTo>
                    <a:pt x="749801" y="1116929"/>
                    <a:pt x="743654" y="1124518"/>
                    <a:pt x="743403" y="1144587"/>
                  </a:cubicBezTo>
                  <a:cubicBezTo>
                    <a:pt x="740894" y="1321827"/>
                    <a:pt x="730044" y="1498502"/>
                    <a:pt x="706651" y="1674299"/>
                  </a:cubicBezTo>
                  <a:cubicBezTo>
                    <a:pt x="698560" y="1734946"/>
                    <a:pt x="680310" y="1794215"/>
                    <a:pt x="681752" y="1856242"/>
                  </a:cubicBezTo>
                  <a:cubicBezTo>
                    <a:pt x="682317" y="1879385"/>
                    <a:pt x="687271" y="1901148"/>
                    <a:pt x="696930" y="1923914"/>
                  </a:cubicBezTo>
                  <a:cubicBezTo>
                    <a:pt x="749173" y="1893872"/>
                    <a:pt x="793766" y="1854423"/>
                    <a:pt x="850901" y="1834542"/>
                  </a:cubicBezTo>
                  <a:cubicBezTo>
                    <a:pt x="933813" y="1805692"/>
                    <a:pt x="1019548" y="1790012"/>
                    <a:pt x="1105346" y="1775650"/>
                  </a:cubicBezTo>
                  <a:cubicBezTo>
                    <a:pt x="1212153" y="1757776"/>
                    <a:pt x="1315574" y="1727107"/>
                    <a:pt x="1420438" y="1701644"/>
                  </a:cubicBezTo>
                  <a:cubicBezTo>
                    <a:pt x="1431414" y="1699009"/>
                    <a:pt x="1442013" y="1692111"/>
                    <a:pt x="1452047" y="1703149"/>
                  </a:cubicBezTo>
                  <a:cubicBezTo>
                    <a:pt x="1456124" y="1706285"/>
                    <a:pt x="1461079" y="1709295"/>
                    <a:pt x="1462584" y="1714187"/>
                  </a:cubicBezTo>
                  <a:cubicBezTo>
                    <a:pt x="1481399" y="1773769"/>
                    <a:pt x="1502723" y="1832786"/>
                    <a:pt x="1510312" y="1895315"/>
                  </a:cubicBezTo>
                  <a:cubicBezTo>
                    <a:pt x="1505044" y="1915635"/>
                    <a:pt x="1487546" y="1920841"/>
                    <a:pt x="1470800" y="1926548"/>
                  </a:cubicBezTo>
                  <a:cubicBezTo>
                    <a:pt x="1414731" y="1945677"/>
                    <a:pt x="1358410" y="1964053"/>
                    <a:pt x="1303658" y="1986820"/>
                  </a:cubicBezTo>
                  <a:cubicBezTo>
                    <a:pt x="1216920" y="2022819"/>
                    <a:pt x="1138460" y="2074373"/>
                    <a:pt x="1055673" y="2117774"/>
                  </a:cubicBezTo>
                  <a:cubicBezTo>
                    <a:pt x="1040935" y="2125488"/>
                    <a:pt x="1026196" y="2133140"/>
                    <a:pt x="1011709" y="2141356"/>
                  </a:cubicBezTo>
                  <a:cubicBezTo>
                    <a:pt x="990134" y="2154213"/>
                    <a:pt x="966803" y="2163244"/>
                    <a:pt x="943786" y="2173153"/>
                  </a:cubicBezTo>
                  <a:cubicBezTo>
                    <a:pt x="895054" y="2194226"/>
                    <a:pt x="842810" y="2208777"/>
                    <a:pt x="799661" y="2240637"/>
                  </a:cubicBezTo>
                  <a:cubicBezTo>
                    <a:pt x="715620" y="2302790"/>
                    <a:pt x="622986" y="2314832"/>
                    <a:pt x="523328" y="2294637"/>
                  </a:cubicBezTo>
                  <a:cubicBezTo>
                    <a:pt x="494729" y="2288867"/>
                    <a:pt x="466067" y="2283222"/>
                    <a:pt x="437593" y="2276825"/>
                  </a:cubicBezTo>
                  <a:cubicBezTo>
                    <a:pt x="356813" y="2258825"/>
                    <a:pt x="317175" y="2204324"/>
                    <a:pt x="302311" y="2127056"/>
                  </a:cubicBezTo>
                  <a:cubicBezTo>
                    <a:pt x="257782" y="1971642"/>
                    <a:pt x="218897" y="1815287"/>
                    <a:pt x="205288" y="1653414"/>
                  </a:cubicBezTo>
                  <a:cubicBezTo>
                    <a:pt x="193309" y="1511296"/>
                    <a:pt x="186786" y="1368865"/>
                    <a:pt x="175434" y="1226747"/>
                  </a:cubicBezTo>
                  <a:cubicBezTo>
                    <a:pt x="172863" y="1194385"/>
                    <a:pt x="171922" y="1193946"/>
                    <a:pt x="139058" y="1198901"/>
                  </a:cubicBezTo>
                  <a:cubicBezTo>
                    <a:pt x="121497" y="1201535"/>
                    <a:pt x="103811" y="1202977"/>
                    <a:pt x="86187" y="1204169"/>
                  </a:cubicBezTo>
                  <a:cubicBezTo>
                    <a:pt x="71825" y="1205110"/>
                    <a:pt x="58780" y="1202036"/>
                    <a:pt x="55393" y="1184664"/>
                  </a:cubicBezTo>
                  <a:cubicBezTo>
                    <a:pt x="60975" y="1133298"/>
                    <a:pt x="42097" y="1086072"/>
                    <a:pt x="29679" y="1037968"/>
                  </a:cubicBezTo>
                  <a:cubicBezTo>
                    <a:pt x="5282" y="943515"/>
                    <a:pt x="-7011" y="848686"/>
                    <a:pt x="4153" y="750784"/>
                  </a:cubicBezTo>
                  <a:cubicBezTo>
                    <a:pt x="8857" y="709705"/>
                    <a:pt x="6662" y="667747"/>
                    <a:pt x="11554" y="626353"/>
                  </a:cubicBezTo>
                  <a:cubicBezTo>
                    <a:pt x="13184" y="612806"/>
                    <a:pt x="13498" y="599196"/>
                    <a:pt x="24285" y="588973"/>
                  </a:cubicBezTo>
                  <a:cubicBezTo>
                    <a:pt x="47804" y="575301"/>
                    <a:pt x="74773" y="584960"/>
                    <a:pt x="99797" y="577057"/>
                  </a:cubicBezTo>
                  <a:cubicBezTo>
                    <a:pt x="139874" y="564388"/>
                    <a:pt x="178257" y="550528"/>
                    <a:pt x="209176" y="520423"/>
                  </a:cubicBezTo>
                  <a:cubicBezTo>
                    <a:pt x="280110" y="451246"/>
                    <a:pt x="362269" y="410354"/>
                    <a:pt x="464687" y="419511"/>
                  </a:cubicBezTo>
                  <a:cubicBezTo>
                    <a:pt x="517934" y="424277"/>
                    <a:pt x="569174" y="436758"/>
                    <a:pt x="619662" y="453127"/>
                  </a:cubicBezTo>
                  <a:cubicBezTo>
                    <a:pt x="672846" y="470375"/>
                    <a:pt x="725842" y="488375"/>
                    <a:pt x="778713" y="506563"/>
                  </a:cubicBezTo>
                  <a:cubicBezTo>
                    <a:pt x="876803" y="540367"/>
                    <a:pt x="974454" y="540305"/>
                    <a:pt x="1071667" y="503552"/>
                  </a:cubicBezTo>
                  <a:cubicBezTo>
                    <a:pt x="1096314" y="494207"/>
                    <a:pt x="1121652" y="490507"/>
                    <a:pt x="1147994" y="489943"/>
                  </a:cubicBezTo>
                  <a:cubicBezTo>
                    <a:pt x="1249220" y="487936"/>
                    <a:pt x="1350759" y="489002"/>
                    <a:pt x="1451546" y="481288"/>
                  </a:cubicBezTo>
                  <a:cubicBezTo>
                    <a:pt x="1576667" y="471692"/>
                    <a:pt x="1698339" y="445162"/>
                    <a:pt x="1804707" y="372347"/>
                  </a:cubicBezTo>
                  <a:cubicBezTo>
                    <a:pt x="1849363" y="341804"/>
                    <a:pt x="1896087" y="313707"/>
                    <a:pt x="1937857" y="279526"/>
                  </a:cubicBezTo>
                  <a:cubicBezTo>
                    <a:pt x="2022902" y="209972"/>
                    <a:pt x="2119298" y="170585"/>
                    <a:pt x="2226357" y="147944"/>
                  </a:cubicBezTo>
                  <a:cubicBezTo>
                    <a:pt x="2395882" y="112070"/>
                    <a:pt x="2561206" y="59826"/>
                    <a:pt x="2725525" y="4886"/>
                  </a:cubicBezTo>
                  <a:cubicBezTo>
                    <a:pt x="2738006" y="747"/>
                    <a:pt x="2748982" y="-3644"/>
                    <a:pt x="2760772" y="4886"/>
                  </a:cubicBezTo>
                  <a:cubicBezTo>
                    <a:pt x="2785295" y="3694"/>
                    <a:pt x="2798465" y="21631"/>
                    <a:pt x="2810131" y="37875"/>
                  </a:cubicBezTo>
                  <a:cubicBezTo>
                    <a:pt x="2844751" y="86293"/>
                    <a:pt x="2854723" y="141359"/>
                    <a:pt x="2848828" y="199812"/>
                  </a:cubicBezTo>
                  <a:close/>
                </a:path>
              </a:pathLst>
            </a:custGeom>
            <a:solidFill>
              <a:schemeClr val="accent4">
                <a:lumMod val="50000"/>
              </a:schemeClr>
            </a:solidFill>
            <a:ln w="6272"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xmlns="" id="{16F151D1-2736-4C86-BEA0-B010893F974A}"/>
                </a:ext>
              </a:extLst>
            </p:cNvPr>
            <p:cNvSpPr/>
            <p:nvPr/>
          </p:nvSpPr>
          <p:spPr>
            <a:xfrm>
              <a:off x="8126626" y="3313328"/>
              <a:ext cx="758772" cy="770696"/>
            </a:xfrm>
            <a:custGeom>
              <a:avLst/>
              <a:gdLst>
                <a:gd name="connsiteX0" fmla="*/ 0 w 758772"/>
                <a:gd name="connsiteY0" fmla="*/ 211291 h 770696"/>
                <a:gd name="connsiteX1" fmla="*/ 94390 w 758772"/>
                <a:gd name="connsiteY1" fmla="*/ 58699 h 770696"/>
                <a:gd name="connsiteX2" fmla="*/ 304493 w 758772"/>
                <a:gd name="connsiteY2" fmla="*/ 35431 h 770696"/>
                <a:gd name="connsiteX3" fmla="*/ 383517 w 758772"/>
                <a:gd name="connsiteY3" fmla="*/ 105424 h 770696"/>
                <a:gd name="connsiteX4" fmla="*/ 568784 w 758772"/>
                <a:gd name="connsiteY4" fmla="*/ 280092 h 770696"/>
                <a:gd name="connsiteX5" fmla="*/ 714854 w 758772"/>
                <a:gd name="connsiteY5" fmla="*/ 440711 h 770696"/>
                <a:gd name="connsiteX6" fmla="*/ 750163 w 758772"/>
                <a:gd name="connsiteY6" fmla="*/ 651504 h 770696"/>
                <a:gd name="connsiteX7" fmla="*/ 686442 w 758772"/>
                <a:gd name="connsiteY7" fmla="*/ 745267 h 770696"/>
                <a:gd name="connsiteX8" fmla="*/ 561008 w 758772"/>
                <a:gd name="connsiteY8" fmla="*/ 723630 h 770696"/>
                <a:gd name="connsiteX9" fmla="*/ 354040 w 758772"/>
                <a:gd name="connsiteY9" fmla="*/ 560313 h 770696"/>
                <a:gd name="connsiteX10" fmla="*/ 239267 w 758772"/>
                <a:gd name="connsiteY10" fmla="*/ 512460 h 770696"/>
                <a:gd name="connsiteX11" fmla="*/ 81407 w 758772"/>
                <a:gd name="connsiteY11" fmla="*/ 457331 h 770696"/>
                <a:gd name="connsiteX12" fmla="*/ 68174 w 758772"/>
                <a:gd name="connsiteY12" fmla="*/ 444600 h 770696"/>
                <a:gd name="connsiteX13" fmla="*/ 73693 w 758772"/>
                <a:gd name="connsiteY13" fmla="*/ 405778 h 770696"/>
                <a:gd name="connsiteX14" fmla="*/ 25087 w 758772"/>
                <a:gd name="connsiteY14" fmla="*/ 241144 h 770696"/>
                <a:gd name="connsiteX15" fmla="*/ 0 w 758772"/>
                <a:gd name="connsiteY15" fmla="*/ 211291 h 770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8772" h="770696">
                  <a:moveTo>
                    <a:pt x="0" y="211291"/>
                  </a:moveTo>
                  <a:cubicBezTo>
                    <a:pt x="34307" y="162246"/>
                    <a:pt x="48920" y="101786"/>
                    <a:pt x="94390" y="58699"/>
                  </a:cubicBezTo>
                  <a:cubicBezTo>
                    <a:pt x="168585" y="-11670"/>
                    <a:pt x="215183" y="-17942"/>
                    <a:pt x="304493" y="35431"/>
                  </a:cubicBezTo>
                  <a:cubicBezTo>
                    <a:pt x="335413" y="53870"/>
                    <a:pt x="362569" y="77013"/>
                    <a:pt x="383517" y="105424"/>
                  </a:cubicBezTo>
                  <a:cubicBezTo>
                    <a:pt x="434820" y="175040"/>
                    <a:pt x="497412" y="231674"/>
                    <a:pt x="568784" y="280092"/>
                  </a:cubicBezTo>
                  <a:cubicBezTo>
                    <a:pt x="629997" y="321611"/>
                    <a:pt x="676157" y="378182"/>
                    <a:pt x="714854" y="440711"/>
                  </a:cubicBezTo>
                  <a:cubicBezTo>
                    <a:pt x="755243" y="506000"/>
                    <a:pt x="769669" y="573672"/>
                    <a:pt x="750163" y="651504"/>
                  </a:cubicBezTo>
                  <a:cubicBezTo>
                    <a:pt x="739501" y="694027"/>
                    <a:pt x="720059" y="722438"/>
                    <a:pt x="686442" y="745267"/>
                  </a:cubicBezTo>
                  <a:cubicBezTo>
                    <a:pt x="630311" y="783399"/>
                    <a:pt x="597948" y="780577"/>
                    <a:pt x="561008" y="723630"/>
                  </a:cubicBezTo>
                  <a:cubicBezTo>
                    <a:pt x="509955" y="644919"/>
                    <a:pt x="438081" y="595623"/>
                    <a:pt x="354040" y="560313"/>
                  </a:cubicBezTo>
                  <a:cubicBezTo>
                    <a:pt x="315845" y="544258"/>
                    <a:pt x="276772" y="530021"/>
                    <a:pt x="239267" y="512460"/>
                  </a:cubicBezTo>
                  <a:cubicBezTo>
                    <a:pt x="188403" y="488627"/>
                    <a:pt x="136724" y="467805"/>
                    <a:pt x="81407" y="457331"/>
                  </a:cubicBezTo>
                  <a:cubicBezTo>
                    <a:pt x="73254" y="455763"/>
                    <a:pt x="67359" y="454384"/>
                    <a:pt x="68174" y="444600"/>
                  </a:cubicBezTo>
                  <a:cubicBezTo>
                    <a:pt x="62028" y="430551"/>
                    <a:pt x="69617" y="418258"/>
                    <a:pt x="73693" y="405778"/>
                  </a:cubicBezTo>
                  <a:cubicBezTo>
                    <a:pt x="97338" y="333025"/>
                    <a:pt x="84041" y="288057"/>
                    <a:pt x="25087" y="241144"/>
                  </a:cubicBezTo>
                  <a:cubicBezTo>
                    <a:pt x="14739" y="232991"/>
                    <a:pt x="1631" y="226845"/>
                    <a:pt x="0" y="211291"/>
                  </a:cubicBezTo>
                  <a:close/>
                </a:path>
              </a:pathLst>
            </a:custGeom>
            <a:solidFill>
              <a:schemeClr val="tx1"/>
            </a:solidFill>
            <a:ln w="6272"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xmlns="" id="{812C4553-139E-4AD5-9512-B8923D02EF3D}"/>
                </a:ext>
              </a:extLst>
            </p:cNvPr>
            <p:cNvSpPr/>
            <p:nvPr/>
          </p:nvSpPr>
          <p:spPr>
            <a:xfrm>
              <a:off x="3272737" y="3673471"/>
              <a:ext cx="702246" cy="554021"/>
            </a:xfrm>
            <a:custGeom>
              <a:avLst/>
              <a:gdLst>
                <a:gd name="connsiteX0" fmla="*/ 702247 w 702246"/>
                <a:gd name="connsiteY0" fmla="*/ 554022 h 554021"/>
                <a:gd name="connsiteX1" fmla="*/ 510645 w 702246"/>
                <a:gd name="connsiteY1" fmla="*/ 485597 h 554021"/>
                <a:gd name="connsiteX2" fmla="*/ 488067 w 702246"/>
                <a:gd name="connsiteY2" fmla="*/ 468977 h 554021"/>
                <a:gd name="connsiteX3" fmla="*/ 448931 w 702246"/>
                <a:gd name="connsiteY3" fmla="*/ 443513 h 554021"/>
                <a:gd name="connsiteX4" fmla="*/ 399197 w 702246"/>
                <a:gd name="connsiteY4" fmla="*/ 488670 h 554021"/>
                <a:gd name="connsiteX5" fmla="*/ 311016 w 702246"/>
                <a:gd name="connsiteY5" fmla="*/ 535018 h 554021"/>
                <a:gd name="connsiteX6" fmla="*/ 279092 w 702246"/>
                <a:gd name="connsiteY6" fmla="*/ 514698 h 554021"/>
                <a:gd name="connsiteX7" fmla="*/ 223964 w 702246"/>
                <a:gd name="connsiteY7" fmla="*/ 453674 h 554021"/>
                <a:gd name="connsiteX8" fmla="*/ 243657 w 702246"/>
                <a:gd name="connsiteY8" fmla="*/ 402684 h 554021"/>
                <a:gd name="connsiteX9" fmla="*/ 175295 w 702246"/>
                <a:gd name="connsiteY9" fmla="*/ 398231 h 554021"/>
                <a:gd name="connsiteX10" fmla="*/ 145128 w 702246"/>
                <a:gd name="connsiteY10" fmla="*/ 376782 h 554021"/>
                <a:gd name="connsiteX11" fmla="*/ 103045 w 702246"/>
                <a:gd name="connsiteY11" fmla="*/ 385124 h 554021"/>
                <a:gd name="connsiteX12" fmla="*/ 72627 w 702246"/>
                <a:gd name="connsiteY12" fmla="*/ 367312 h 554021"/>
                <a:gd name="connsiteX13" fmla="*/ 74759 w 702246"/>
                <a:gd name="connsiteY13" fmla="*/ 330120 h 554021"/>
                <a:gd name="connsiteX14" fmla="*/ 42836 w 702246"/>
                <a:gd name="connsiteY14" fmla="*/ 168497 h 554021"/>
                <a:gd name="connsiteX15" fmla="*/ 0 w 702246"/>
                <a:gd name="connsiteY15" fmla="*/ 49334 h 554021"/>
                <a:gd name="connsiteX16" fmla="*/ 176111 w 702246"/>
                <a:gd name="connsiteY16" fmla="*/ 979 h 554021"/>
                <a:gd name="connsiteX17" fmla="*/ 190347 w 702246"/>
                <a:gd name="connsiteY17" fmla="*/ 17348 h 554021"/>
                <a:gd name="connsiteX18" fmla="*/ 273260 w 702246"/>
                <a:gd name="connsiteY18" fmla="*/ 141466 h 554021"/>
                <a:gd name="connsiteX19" fmla="*/ 312019 w 702246"/>
                <a:gd name="connsiteY19" fmla="*/ 143912 h 554021"/>
                <a:gd name="connsiteX20" fmla="*/ 401956 w 702246"/>
                <a:gd name="connsiteY20" fmla="*/ 71536 h 554021"/>
                <a:gd name="connsiteX21" fmla="*/ 406973 w 702246"/>
                <a:gd name="connsiteY21" fmla="*/ 60184 h 554021"/>
                <a:gd name="connsiteX22" fmla="*/ 450750 w 702246"/>
                <a:gd name="connsiteY22" fmla="*/ 23808 h 554021"/>
                <a:gd name="connsiteX23" fmla="*/ 492708 w 702246"/>
                <a:gd name="connsiteY23" fmla="*/ 56421 h 554021"/>
                <a:gd name="connsiteX24" fmla="*/ 502994 w 702246"/>
                <a:gd name="connsiteY24" fmla="*/ 75676 h 554021"/>
                <a:gd name="connsiteX25" fmla="*/ 548339 w 702246"/>
                <a:gd name="connsiteY25" fmla="*/ 82198 h 554021"/>
                <a:gd name="connsiteX26" fmla="*/ 604157 w 702246"/>
                <a:gd name="connsiteY26" fmla="*/ 186686 h 554021"/>
                <a:gd name="connsiteX27" fmla="*/ 609237 w 702246"/>
                <a:gd name="connsiteY27" fmla="*/ 216225 h 554021"/>
                <a:gd name="connsiteX28" fmla="*/ 599641 w 702246"/>
                <a:gd name="connsiteY28" fmla="*/ 378350 h 554021"/>
                <a:gd name="connsiteX29" fmla="*/ 663362 w 702246"/>
                <a:gd name="connsiteY29" fmla="*/ 508175 h 554021"/>
                <a:gd name="connsiteX30" fmla="*/ 702247 w 702246"/>
                <a:gd name="connsiteY30" fmla="*/ 554022 h 554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02246" h="554021">
                  <a:moveTo>
                    <a:pt x="702247" y="554022"/>
                  </a:moveTo>
                  <a:cubicBezTo>
                    <a:pt x="612812" y="541729"/>
                    <a:pt x="571042" y="522976"/>
                    <a:pt x="510645" y="485597"/>
                  </a:cubicBezTo>
                  <a:cubicBezTo>
                    <a:pt x="502743" y="480705"/>
                    <a:pt x="496032" y="473806"/>
                    <a:pt x="488067" y="468977"/>
                  </a:cubicBezTo>
                  <a:cubicBezTo>
                    <a:pt x="474269" y="460698"/>
                    <a:pt x="465363" y="435799"/>
                    <a:pt x="448931" y="443513"/>
                  </a:cubicBezTo>
                  <a:cubicBezTo>
                    <a:pt x="429489" y="452670"/>
                    <a:pt x="410109" y="467158"/>
                    <a:pt x="399197" y="488670"/>
                  </a:cubicBezTo>
                  <a:cubicBezTo>
                    <a:pt x="380883" y="524795"/>
                    <a:pt x="348897" y="535332"/>
                    <a:pt x="311016" y="535018"/>
                  </a:cubicBezTo>
                  <a:cubicBezTo>
                    <a:pt x="295525" y="534893"/>
                    <a:pt x="281539" y="527618"/>
                    <a:pt x="279092" y="514698"/>
                  </a:cubicBezTo>
                  <a:cubicBezTo>
                    <a:pt x="272946" y="481896"/>
                    <a:pt x="248236" y="468600"/>
                    <a:pt x="223964" y="453674"/>
                  </a:cubicBezTo>
                  <a:cubicBezTo>
                    <a:pt x="224403" y="434733"/>
                    <a:pt x="244033" y="422942"/>
                    <a:pt x="243657" y="402684"/>
                  </a:cubicBezTo>
                  <a:cubicBezTo>
                    <a:pt x="220703" y="396099"/>
                    <a:pt x="196682" y="414350"/>
                    <a:pt x="175295" y="398231"/>
                  </a:cubicBezTo>
                  <a:cubicBezTo>
                    <a:pt x="174668" y="377786"/>
                    <a:pt x="164633" y="371451"/>
                    <a:pt x="145128" y="376782"/>
                  </a:cubicBezTo>
                  <a:cubicBezTo>
                    <a:pt x="131330" y="380545"/>
                    <a:pt x="117156" y="383054"/>
                    <a:pt x="103045" y="385124"/>
                  </a:cubicBezTo>
                  <a:cubicBezTo>
                    <a:pt x="88620" y="387256"/>
                    <a:pt x="76139" y="384559"/>
                    <a:pt x="72627" y="367312"/>
                  </a:cubicBezTo>
                  <a:cubicBezTo>
                    <a:pt x="73129" y="354831"/>
                    <a:pt x="70369" y="341096"/>
                    <a:pt x="74759" y="330120"/>
                  </a:cubicBezTo>
                  <a:cubicBezTo>
                    <a:pt x="99219" y="268783"/>
                    <a:pt x="79902" y="218421"/>
                    <a:pt x="42836" y="168497"/>
                  </a:cubicBezTo>
                  <a:cubicBezTo>
                    <a:pt x="17310" y="134191"/>
                    <a:pt x="9345" y="90853"/>
                    <a:pt x="0" y="49334"/>
                  </a:cubicBezTo>
                  <a:cubicBezTo>
                    <a:pt x="53184" y="13209"/>
                    <a:pt x="117658" y="17850"/>
                    <a:pt x="176111" y="979"/>
                  </a:cubicBezTo>
                  <a:cubicBezTo>
                    <a:pt x="192605" y="-3787"/>
                    <a:pt x="191414" y="10011"/>
                    <a:pt x="190347" y="17348"/>
                  </a:cubicBezTo>
                  <a:cubicBezTo>
                    <a:pt x="180313" y="84142"/>
                    <a:pt x="237009" y="106094"/>
                    <a:pt x="273260" y="141466"/>
                  </a:cubicBezTo>
                  <a:cubicBezTo>
                    <a:pt x="284486" y="152442"/>
                    <a:pt x="298974" y="143473"/>
                    <a:pt x="312019" y="143912"/>
                  </a:cubicBezTo>
                  <a:cubicBezTo>
                    <a:pt x="363197" y="145606"/>
                    <a:pt x="400200" y="130930"/>
                    <a:pt x="401956" y="71536"/>
                  </a:cubicBezTo>
                  <a:cubicBezTo>
                    <a:pt x="402081" y="67711"/>
                    <a:pt x="405092" y="63885"/>
                    <a:pt x="406973" y="60184"/>
                  </a:cubicBezTo>
                  <a:cubicBezTo>
                    <a:pt x="416506" y="41934"/>
                    <a:pt x="429238" y="25690"/>
                    <a:pt x="450750" y="23808"/>
                  </a:cubicBezTo>
                  <a:cubicBezTo>
                    <a:pt x="472952" y="21864"/>
                    <a:pt x="482422" y="40805"/>
                    <a:pt x="492708" y="56421"/>
                  </a:cubicBezTo>
                  <a:cubicBezTo>
                    <a:pt x="496659" y="62442"/>
                    <a:pt x="499544" y="69153"/>
                    <a:pt x="502994" y="75676"/>
                  </a:cubicBezTo>
                  <a:cubicBezTo>
                    <a:pt x="527642" y="50714"/>
                    <a:pt x="533161" y="50651"/>
                    <a:pt x="548339" y="82198"/>
                  </a:cubicBezTo>
                  <a:cubicBezTo>
                    <a:pt x="565523" y="117822"/>
                    <a:pt x="582269" y="153571"/>
                    <a:pt x="604157" y="186686"/>
                  </a:cubicBezTo>
                  <a:cubicBezTo>
                    <a:pt x="610241" y="195905"/>
                    <a:pt x="610930" y="205062"/>
                    <a:pt x="609237" y="216225"/>
                  </a:cubicBezTo>
                  <a:cubicBezTo>
                    <a:pt x="601084" y="269912"/>
                    <a:pt x="597760" y="323974"/>
                    <a:pt x="599641" y="378350"/>
                  </a:cubicBezTo>
                  <a:cubicBezTo>
                    <a:pt x="601460" y="431346"/>
                    <a:pt x="620526" y="475060"/>
                    <a:pt x="663362" y="508175"/>
                  </a:cubicBezTo>
                  <a:cubicBezTo>
                    <a:pt x="678791" y="520154"/>
                    <a:pt x="690833" y="537213"/>
                    <a:pt x="702247" y="554022"/>
                  </a:cubicBezTo>
                  <a:close/>
                </a:path>
              </a:pathLst>
            </a:custGeom>
            <a:solidFill>
              <a:srgbClr val="F9B199"/>
            </a:solidFill>
            <a:ln w="6272"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xmlns="" id="{93BCEFC7-25A3-40AF-A3CD-2A43EEAC8006}"/>
                </a:ext>
              </a:extLst>
            </p:cNvPr>
            <p:cNvSpPr/>
            <p:nvPr/>
          </p:nvSpPr>
          <p:spPr>
            <a:xfrm>
              <a:off x="6804541" y="5107700"/>
              <a:ext cx="427233" cy="797663"/>
            </a:xfrm>
            <a:custGeom>
              <a:avLst/>
              <a:gdLst>
                <a:gd name="connsiteX0" fmla="*/ 427233 w 427233"/>
                <a:gd name="connsiteY0" fmla="*/ 627144 h 797663"/>
                <a:gd name="connsiteX1" fmla="*/ 302739 w 427233"/>
                <a:gd name="connsiteY1" fmla="*/ 793219 h 797663"/>
                <a:gd name="connsiteX2" fmla="*/ 259590 w 427233"/>
                <a:gd name="connsiteY2" fmla="*/ 796355 h 797663"/>
                <a:gd name="connsiteX3" fmla="*/ 236071 w 427233"/>
                <a:gd name="connsiteY3" fmla="*/ 763742 h 797663"/>
                <a:gd name="connsiteX4" fmla="*/ 244600 w 427233"/>
                <a:gd name="connsiteY4" fmla="*/ 622064 h 797663"/>
                <a:gd name="connsiteX5" fmla="*/ 229611 w 427233"/>
                <a:gd name="connsiteY5" fmla="*/ 599046 h 797663"/>
                <a:gd name="connsiteX6" fmla="*/ 174294 w 427233"/>
                <a:gd name="connsiteY6" fmla="*/ 515256 h 797663"/>
                <a:gd name="connsiteX7" fmla="*/ 80908 w 427233"/>
                <a:gd name="connsiteY7" fmla="*/ 432092 h 797663"/>
                <a:gd name="connsiteX8" fmla="*/ 27598 w 427233"/>
                <a:gd name="connsiteY8" fmla="*/ 394587 h 797663"/>
                <a:gd name="connsiteX9" fmla="*/ 65 w 427233"/>
                <a:gd name="connsiteY9" fmla="*/ 361096 h 797663"/>
                <a:gd name="connsiteX10" fmla="*/ 4769 w 427233"/>
                <a:gd name="connsiteY10" fmla="*/ 343159 h 797663"/>
                <a:gd name="connsiteX11" fmla="*/ 29730 w 427233"/>
                <a:gd name="connsiteY11" fmla="*/ 157515 h 797663"/>
                <a:gd name="connsiteX12" fmla="*/ 35249 w 427233"/>
                <a:gd name="connsiteY12" fmla="*/ 127913 h 797663"/>
                <a:gd name="connsiteX13" fmla="*/ 50678 w 427233"/>
                <a:gd name="connsiteY13" fmla="*/ 108031 h 797663"/>
                <a:gd name="connsiteX14" fmla="*/ 236510 w 427233"/>
                <a:gd name="connsiteY14" fmla="*/ 7997 h 797663"/>
                <a:gd name="connsiteX15" fmla="*/ 311269 w 427233"/>
                <a:gd name="connsiteY15" fmla="*/ 38164 h 797663"/>
                <a:gd name="connsiteX16" fmla="*/ 368467 w 427233"/>
                <a:gd name="connsiteY16" fmla="*/ 237606 h 797663"/>
                <a:gd name="connsiteX17" fmla="*/ 423031 w 427233"/>
                <a:gd name="connsiteY17" fmla="*/ 533820 h 797663"/>
                <a:gd name="connsiteX18" fmla="*/ 427233 w 427233"/>
                <a:gd name="connsiteY18" fmla="*/ 627144 h 797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7233" h="797663">
                  <a:moveTo>
                    <a:pt x="427233" y="627144"/>
                  </a:moveTo>
                  <a:cubicBezTo>
                    <a:pt x="418767" y="707234"/>
                    <a:pt x="384586" y="767756"/>
                    <a:pt x="302739" y="793219"/>
                  </a:cubicBezTo>
                  <a:cubicBezTo>
                    <a:pt x="288189" y="797735"/>
                    <a:pt x="273764" y="798864"/>
                    <a:pt x="259590" y="796355"/>
                  </a:cubicBezTo>
                  <a:cubicBezTo>
                    <a:pt x="242719" y="793345"/>
                    <a:pt x="229736" y="784000"/>
                    <a:pt x="236071" y="763742"/>
                  </a:cubicBezTo>
                  <a:cubicBezTo>
                    <a:pt x="250559" y="717143"/>
                    <a:pt x="253569" y="670042"/>
                    <a:pt x="244600" y="622064"/>
                  </a:cubicBezTo>
                  <a:cubicBezTo>
                    <a:pt x="237388" y="615792"/>
                    <a:pt x="230740" y="609018"/>
                    <a:pt x="229611" y="599046"/>
                  </a:cubicBezTo>
                  <a:cubicBezTo>
                    <a:pt x="225534" y="561541"/>
                    <a:pt x="200886" y="537897"/>
                    <a:pt x="174294" y="515256"/>
                  </a:cubicBezTo>
                  <a:cubicBezTo>
                    <a:pt x="142496" y="488287"/>
                    <a:pt x="111263" y="460692"/>
                    <a:pt x="80908" y="432092"/>
                  </a:cubicBezTo>
                  <a:cubicBezTo>
                    <a:pt x="64790" y="416915"/>
                    <a:pt x="48420" y="402991"/>
                    <a:pt x="27598" y="394587"/>
                  </a:cubicBezTo>
                  <a:cubicBezTo>
                    <a:pt x="12671" y="388566"/>
                    <a:pt x="-1064" y="380727"/>
                    <a:pt x="65" y="361096"/>
                  </a:cubicBezTo>
                  <a:cubicBezTo>
                    <a:pt x="630" y="354824"/>
                    <a:pt x="1947" y="348615"/>
                    <a:pt x="4769" y="343159"/>
                  </a:cubicBezTo>
                  <a:cubicBezTo>
                    <a:pt x="35375" y="284205"/>
                    <a:pt x="47793" y="222992"/>
                    <a:pt x="29730" y="157515"/>
                  </a:cubicBezTo>
                  <a:cubicBezTo>
                    <a:pt x="26908" y="147292"/>
                    <a:pt x="29040" y="136944"/>
                    <a:pt x="35249" y="127913"/>
                  </a:cubicBezTo>
                  <a:cubicBezTo>
                    <a:pt x="33870" y="116185"/>
                    <a:pt x="41835" y="112359"/>
                    <a:pt x="50678" y="108031"/>
                  </a:cubicBezTo>
                  <a:cubicBezTo>
                    <a:pt x="113772" y="76798"/>
                    <a:pt x="176615" y="45251"/>
                    <a:pt x="236510" y="7997"/>
                  </a:cubicBezTo>
                  <a:cubicBezTo>
                    <a:pt x="265297" y="-9940"/>
                    <a:pt x="298976" y="3230"/>
                    <a:pt x="311269" y="38164"/>
                  </a:cubicBezTo>
                  <a:cubicBezTo>
                    <a:pt x="334224" y="103453"/>
                    <a:pt x="359436" y="168616"/>
                    <a:pt x="368467" y="237606"/>
                  </a:cubicBezTo>
                  <a:cubicBezTo>
                    <a:pt x="381513" y="337389"/>
                    <a:pt x="404843" y="435103"/>
                    <a:pt x="423031" y="533820"/>
                  </a:cubicBezTo>
                  <a:cubicBezTo>
                    <a:pt x="428801" y="564865"/>
                    <a:pt x="424913" y="596098"/>
                    <a:pt x="427233" y="627144"/>
                  </a:cubicBezTo>
                  <a:close/>
                </a:path>
              </a:pathLst>
            </a:custGeom>
            <a:solidFill>
              <a:schemeClr val="tx1"/>
            </a:solidFill>
            <a:ln w="6272"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xmlns="" id="{22110482-96B1-40F3-A833-530C9A953461}"/>
                </a:ext>
              </a:extLst>
            </p:cNvPr>
            <p:cNvSpPr/>
            <p:nvPr/>
          </p:nvSpPr>
          <p:spPr>
            <a:xfrm>
              <a:off x="1762221" y="3976156"/>
              <a:ext cx="592332" cy="211954"/>
            </a:xfrm>
            <a:custGeom>
              <a:avLst/>
              <a:gdLst>
                <a:gd name="connsiteX0" fmla="*/ 569001 w 592332"/>
                <a:gd name="connsiteY0" fmla="*/ 72906 h 211954"/>
                <a:gd name="connsiteX1" fmla="*/ 592332 w 592332"/>
                <a:gd name="connsiteY1" fmla="*/ 187929 h 211954"/>
                <a:gd name="connsiteX2" fmla="*/ 484960 w 592332"/>
                <a:gd name="connsiteY2" fmla="*/ 206996 h 211954"/>
                <a:gd name="connsiteX3" fmla="*/ 408821 w 592332"/>
                <a:gd name="connsiteY3" fmla="*/ 202919 h 211954"/>
                <a:gd name="connsiteX4" fmla="*/ 232585 w 592332"/>
                <a:gd name="connsiteY4" fmla="*/ 150550 h 211954"/>
                <a:gd name="connsiteX5" fmla="*/ 178773 w 592332"/>
                <a:gd name="connsiteY5" fmla="*/ 157512 h 211954"/>
                <a:gd name="connsiteX6" fmla="*/ 148481 w 592332"/>
                <a:gd name="connsiteY6" fmla="*/ 152933 h 211954"/>
                <a:gd name="connsiteX7" fmla="*/ 165979 w 592332"/>
                <a:gd name="connsiteY7" fmla="*/ 131735 h 211954"/>
                <a:gd name="connsiteX8" fmla="*/ 174509 w 592332"/>
                <a:gd name="connsiteY8" fmla="*/ 127658 h 211954"/>
                <a:gd name="connsiteX9" fmla="*/ 25116 w 592332"/>
                <a:gd name="connsiteY9" fmla="*/ 75979 h 211954"/>
                <a:gd name="connsiteX10" fmla="*/ 1032 w 592332"/>
                <a:gd name="connsiteY10" fmla="*/ 27812 h 211954"/>
                <a:gd name="connsiteX11" fmla="*/ 32077 w 592332"/>
                <a:gd name="connsiteY11" fmla="*/ 279 h 211954"/>
                <a:gd name="connsiteX12" fmla="*/ 187554 w 592332"/>
                <a:gd name="connsiteY12" fmla="*/ 14516 h 211954"/>
                <a:gd name="connsiteX13" fmla="*/ 569001 w 592332"/>
                <a:gd name="connsiteY13" fmla="*/ 72906 h 211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2332" h="211954">
                  <a:moveTo>
                    <a:pt x="569001" y="72906"/>
                  </a:moveTo>
                  <a:cubicBezTo>
                    <a:pt x="576778" y="111226"/>
                    <a:pt x="584555" y="149609"/>
                    <a:pt x="592332" y="187929"/>
                  </a:cubicBezTo>
                  <a:cubicBezTo>
                    <a:pt x="556520" y="194139"/>
                    <a:pt x="519831" y="195518"/>
                    <a:pt x="484960" y="206996"/>
                  </a:cubicBezTo>
                  <a:cubicBezTo>
                    <a:pt x="458995" y="215525"/>
                    <a:pt x="434347" y="212327"/>
                    <a:pt x="408821" y="202919"/>
                  </a:cubicBezTo>
                  <a:cubicBezTo>
                    <a:pt x="351246" y="181658"/>
                    <a:pt x="292355" y="164724"/>
                    <a:pt x="232585" y="150550"/>
                  </a:cubicBezTo>
                  <a:cubicBezTo>
                    <a:pt x="213142" y="145972"/>
                    <a:pt x="196083" y="148606"/>
                    <a:pt x="178773" y="157512"/>
                  </a:cubicBezTo>
                  <a:cubicBezTo>
                    <a:pt x="168237" y="162905"/>
                    <a:pt x="156759" y="171874"/>
                    <a:pt x="148481" y="152933"/>
                  </a:cubicBezTo>
                  <a:cubicBezTo>
                    <a:pt x="139638" y="132801"/>
                    <a:pt x="159017" y="137693"/>
                    <a:pt x="165979" y="131735"/>
                  </a:cubicBezTo>
                  <a:cubicBezTo>
                    <a:pt x="168864" y="129289"/>
                    <a:pt x="173003" y="128348"/>
                    <a:pt x="174509" y="127658"/>
                  </a:cubicBezTo>
                  <a:cubicBezTo>
                    <a:pt x="137066" y="74787"/>
                    <a:pt x="78551" y="81874"/>
                    <a:pt x="25116" y="75979"/>
                  </a:cubicBezTo>
                  <a:cubicBezTo>
                    <a:pt x="-9630" y="72153"/>
                    <a:pt x="6426" y="43554"/>
                    <a:pt x="1032" y="27812"/>
                  </a:cubicBezTo>
                  <a:cubicBezTo>
                    <a:pt x="-3923" y="13387"/>
                    <a:pt x="9374" y="-2292"/>
                    <a:pt x="32077" y="279"/>
                  </a:cubicBezTo>
                  <a:cubicBezTo>
                    <a:pt x="83819" y="6112"/>
                    <a:pt x="135686" y="14140"/>
                    <a:pt x="187554" y="14516"/>
                  </a:cubicBezTo>
                  <a:cubicBezTo>
                    <a:pt x="317755" y="15394"/>
                    <a:pt x="439678" y="68077"/>
                    <a:pt x="569001" y="72906"/>
                  </a:cubicBezTo>
                  <a:close/>
                </a:path>
              </a:pathLst>
            </a:custGeom>
            <a:solidFill>
              <a:srgbClr val="F9B199"/>
            </a:solidFill>
            <a:ln w="6272"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08A979AB-2A8B-4990-85E5-86671130620A}"/>
                </a:ext>
              </a:extLst>
            </p:cNvPr>
            <p:cNvSpPr/>
            <p:nvPr/>
          </p:nvSpPr>
          <p:spPr>
            <a:xfrm>
              <a:off x="7956474" y="3524619"/>
              <a:ext cx="266807" cy="263162"/>
            </a:xfrm>
            <a:custGeom>
              <a:avLst/>
              <a:gdLst>
                <a:gd name="connsiteX0" fmla="*/ 170152 w 266807"/>
                <a:gd name="connsiteY0" fmla="*/ 0 h 263162"/>
                <a:gd name="connsiteX1" fmla="*/ 180689 w 266807"/>
                <a:gd name="connsiteY1" fmla="*/ 6648 h 263162"/>
                <a:gd name="connsiteX2" fmla="*/ 238327 w 266807"/>
                <a:gd name="connsiteY2" fmla="*/ 233309 h 263162"/>
                <a:gd name="connsiteX3" fmla="*/ 88118 w 266807"/>
                <a:gd name="connsiteY3" fmla="*/ 263162 h 263162"/>
                <a:gd name="connsiteX4" fmla="*/ 76327 w 266807"/>
                <a:gd name="connsiteY4" fmla="*/ 203330 h 263162"/>
                <a:gd name="connsiteX5" fmla="*/ 0 w 266807"/>
                <a:gd name="connsiteY5" fmla="*/ 68425 h 263162"/>
                <a:gd name="connsiteX6" fmla="*/ 170152 w 266807"/>
                <a:gd name="connsiteY6" fmla="*/ 0 h 263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807" h="263162">
                  <a:moveTo>
                    <a:pt x="170152" y="0"/>
                  </a:moveTo>
                  <a:cubicBezTo>
                    <a:pt x="173665" y="2195"/>
                    <a:pt x="177177" y="4390"/>
                    <a:pt x="180689" y="6648"/>
                  </a:cubicBezTo>
                  <a:cubicBezTo>
                    <a:pt x="272006" y="65665"/>
                    <a:pt x="289817" y="135721"/>
                    <a:pt x="238327" y="233309"/>
                  </a:cubicBezTo>
                  <a:cubicBezTo>
                    <a:pt x="188278" y="243281"/>
                    <a:pt x="138167" y="253190"/>
                    <a:pt x="88118" y="263162"/>
                  </a:cubicBezTo>
                  <a:cubicBezTo>
                    <a:pt x="80153" y="244034"/>
                    <a:pt x="78146" y="223588"/>
                    <a:pt x="76327" y="203330"/>
                  </a:cubicBezTo>
                  <a:cubicBezTo>
                    <a:pt x="71247" y="146633"/>
                    <a:pt x="46348" y="101602"/>
                    <a:pt x="0" y="68425"/>
                  </a:cubicBezTo>
                  <a:cubicBezTo>
                    <a:pt x="56697" y="45658"/>
                    <a:pt x="113393" y="22829"/>
                    <a:pt x="170152" y="0"/>
                  </a:cubicBezTo>
                  <a:close/>
                </a:path>
              </a:pathLst>
            </a:custGeom>
            <a:solidFill>
              <a:srgbClr val="F9B199"/>
            </a:solidFill>
            <a:ln w="6272"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C7B17A8F-05F7-4C4C-8BDF-128F2050100B}"/>
                </a:ext>
              </a:extLst>
            </p:cNvPr>
            <p:cNvSpPr/>
            <p:nvPr/>
          </p:nvSpPr>
          <p:spPr>
            <a:xfrm>
              <a:off x="6647562" y="5235613"/>
              <a:ext cx="206541" cy="259378"/>
            </a:xfrm>
            <a:custGeom>
              <a:avLst/>
              <a:gdLst>
                <a:gd name="connsiteX0" fmla="*/ 192229 w 206541"/>
                <a:gd name="connsiteY0" fmla="*/ 0 h 259378"/>
                <a:gd name="connsiteX1" fmla="*/ 162250 w 206541"/>
                <a:gd name="connsiteY1" fmla="*/ 238577 h 259378"/>
                <a:gd name="connsiteX2" fmla="*/ 52934 w 206541"/>
                <a:gd name="connsiteY2" fmla="*/ 250305 h 259378"/>
                <a:gd name="connsiteX3" fmla="*/ 0 w 206541"/>
                <a:gd name="connsiteY3" fmla="*/ 55568 h 259378"/>
                <a:gd name="connsiteX4" fmla="*/ 192229 w 206541"/>
                <a:gd name="connsiteY4" fmla="*/ 0 h 259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41" h="259378">
                  <a:moveTo>
                    <a:pt x="192229" y="0"/>
                  </a:moveTo>
                  <a:cubicBezTo>
                    <a:pt x="218821" y="84104"/>
                    <a:pt x="208096" y="163504"/>
                    <a:pt x="162250" y="238577"/>
                  </a:cubicBezTo>
                  <a:cubicBezTo>
                    <a:pt x="127755" y="260779"/>
                    <a:pt x="91505" y="266047"/>
                    <a:pt x="52934" y="250305"/>
                  </a:cubicBezTo>
                  <a:cubicBezTo>
                    <a:pt x="34620" y="185581"/>
                    <a:pt x="13672" y="121546"/>
                    <a:pt x="0" y="55568"/>
                  </a:cubicBezTo>
                  <a:cubicBezTo>
                    <a:pt x="64097" y="37066"/>
                    <a:pt x="128194" y="18564"/>
                    <a:pt x="192229" y="0"/>
                  </a:cubicBezTo>
                  <a:close/>
                </a:path>
              </a:pathLst>
            </a:custGeom>
            <a:solidFill>
              <a:srgbClr val="F9B199"/>
            </a:solidFill>
            <a:ln w="6272"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xmlns="" id="{70B0352A-AA95-4D20-ACB5-F98D87126406}"/>
                </a:ext>
              </a:extLst>
            </p:cNvPr>
            <p:cNvSpPr/>
            <p:nvPr/>
          </p:nvSpPr>
          <p:spPr>
            <a:xfrm>
              <a:off x="3872431" y="3432549"/>
              <a:ext cx="69076" cy="129488"/>
            </a:xfrm>
            <a:custGeom>
              <a:avLst/>
              <a:gdLst>
                <a:gd name="connsiteX0" fmla="*/ 56581 w 69076"/>
                <a:gd name="connsiteY0" fmla="*/ 0 h 129488"/>
                <a:gd name="connsiteX1" fmla="*/ 67117 w 69076"/>
                <a:gd name="connsiteY1" fmla="*/ 88871 h 129488"/>
                <a:gd name="connsiteX2" fmla="*/ 27919 w 69076"/>
                <a:gd name="connsiteY2" fmla="*/ 128947 h 129488"/>
                <a:gd name="connsiteX3" fmla="*/ 6532 w 69076"/>
                <a:gd name="connsiteY3" fmla="*/ 99156 h 129488"/>
                <a:gd name="connsiteX4" fmla="*/ 198 w 69076"/>
                <a:gd name="connsiteY4" fmla="*/ 3512 h 129488"/>
                <a:gd name="connsiteX5" fmla="*/ 56581 w 69076"/>
                <a:gd name="connsiteY5" fmla="*/ 0 h 129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76" h="129488">
                  <a:moveTo>
                    <a:pt x="56581" y="0"/>
                  </a:moveTo>
                  <a:cubicBezTo>
                    <a:pt x="60030" y="29603"/>
                    <a:pt x="62476" y="59393"/>
                    <a:pt x="67117" y="88871"/>
                  </a:cubicBezTo>
                  <a:cubicBezTo>
                    <a:pt x="72135" y="120794"/>
                    <a:pt x="70253" y="122738"/>
                    <a:pt x="27919" y="128947"/>
                  </a:cubicBezTo>
                  <a:cubicBezTo>
                    <a:pt x="-492" y="133086"/>
                    <a:pt x="8853" y="112578"/>
                    <a:pt x="6532" y="99156"/>
                  </a:cubicBezTo>
                  <a:cubicBezTo>
                    <a:pt x="1013" y="67484"/>
                    <a:pt x="-618" y="35561"/>
                    <a:pt x="198" y="3512"/>
                  </a:cubicBezTo>
                  <a:cubicBezTo>
                    <a:pt x="19577" y="11979"/>
                    <a:pt x="38016" y="4892"/>
                    <a:pt x="56581" y="0"/>
                  </a:cubicBezTo>
                  <a:close/>
                </a:path>
              </a:pathLst>
            </a:custGeom>
            <a:solidFill>
              <a:srgbClr val="040403"/>
            </a:solidFill>
            <a:ln w="6272"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xmlns="" id="{F1DE99B9-6E2D-4D8C-83C4-902EE2545335}"/>
                </a:ext>
              </a:extLst>
            </p:cNvPr>
            <p:cNvSpPr/>
            <p:nvPr/>
          </p:nvSpPr>
          <p:spPr>
            <a:xfrm>
              <a:off x="3715556" y="5862787"/>
              <a:ext cx="631781" cy="188221"/>
            </a:xfrm>
            <a:custGeom>
              <a:avLst/>
              <a:gdLst>
                <a:gd name="connsiteX0" fmla="*/ 509984 w 631781"/>
                <a:gd name="connsiteY0" fmla="*/ 0 h 188221"/>
                <a:gd name="connsiteX1" fmla="*/ 631782 w 631781"/>
                <a:gd name="connsiteY1" fmla="*/ 99909 h 188221"/>
                <a:gd name="connsiteX2" fmla="*/ 620806 w 631781"/>
                <a:gd name="connsiteY2" fmla="*/ 132146 h 188221"/>
                <a:gd name="connsiteX3" fmla="*/ 543726 w 631781"/>
                <a:gd name="connsiteY3" fmla="*/ 181379 h 188221"/>
                <a:gd name="connsiteX4" fmla="*/ 304271 w 631781"/>
                <a:gd name="connsiteY4" fmla="*/ 164759 h 188221"/>
                <a:gd name="connsiteX5" fmla="*/ 184982 w 631781"/>
                <a:gd name="connsiteY5" fmla="*/ 180752 h 188221"/>
                <a:gd name="connsiteX6" fmla="*/ 141833 w 631781"/>
                <a:gd name="connsiteY6" fmla="*/ 186710 h 188221"/>
                <a:gd name="connsiteX7" fmla="*/ 119255 w 631781"/>
                <a:gd name="connsiteY7" fmla="*/ 178180 h 188221"/>
                <a:gd name="connsiteX8" fmla="*/ 131735 w 631781"/>
                <a:gd name="connsiteY8" fmla="*/ 153031 h 188221"/>
                <a:gd name="connsiteX9" fmla="*/ 150425 w 631781"/>
                <a:gd name="connsiteY9" fmla="*/ 141930 h 188221"/>
                <a:gd name="connsiteX10" fmla="*/ 195644 w 631781"/>
                <a:gd name="connsiteY10" fmla="*/ 121546 h 188221"/>
                <a:gd name="connsiteX11" fmla="*/ 143903 w 631781"/>
                <a:gd name="connsiteY11" fmla="*/ 135344 h 188221"/>
                <a:gd name="connsiteX12" fmla="*/ 69206 w 631781"/>
                <a:gd name="connsiteY12" fmla="*/ 157546 h 188221"/>
                <a:gd name="connsiteX13" fmla="*/ 35339 w 631781"/>
                <a:gd name="connsiteY13" fmla="*/ 146884 h 188221"/>
                <a:gd name="connsiteX14" fmla="*/ 3478 w 631781"/>
                <a:gd name="connsiteY14" fmla="*/ 147825 h 188221"/>
                <a:gd name="connsiteX15" fmla="*/ 24802 w 631781"/>
                <a:gd name="connsiteY15" fmla="*/ 105867 h 188221"/>
                <a:gd name="connsiteX16" fmla="*/ 90781 w 631781"/>
                <a:gd name="connsiteY16" fmla="*/ 71686 h 188221"/>
                <a:gd name="connsiteX17" fmla="*/ 267581 w 631781"/>
                <a:gd name="connsiteY17" fmla="*/ 11101 h 188221"/>
                <a:gd name="connsiteX18" fmla="*/ 456549 w 631781"/>
                <a:gd name="connsiteY18" fmla="*/ 17937 h 188221"/>
                <a:gd name="connsiteX19" fmla="*/ 509984 w 631781"/>
                <a:gd name="connsiteY19" fmla="*/ 0 h 18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1781" h="188221">
                  <a:moveTo>
                    <a:pt x="509984" y="0"/>
                  </a:moveTo>
                  <a:cubicBezTo>
                    <a:pt x="550562" y="33303"/>
                    <a:pt x="591203" y="66606"/>
                    <a:pt x="631782" y="99909"/>
                  </a:cubicBezTo>
                  <a:cubicBezTo>
                    <a:pt x="628144" y="110696"/>
                    <a:pt x="625008" y="121609"/>
                    <a:pt x="620806" y="132146"/>
                  </a:cubicBezTo>
                  <a:cubicBezTo>
                    <a:pt x="605816" y="169525"/>
                    <a:pt x="586374" y="183511"/>
                    <a:pt x="543726" y="181379"/>
                  </a:cubicBezTo>
                  <a:cubicBezTo>
                    <a:pt x="463824" y="177365"/>
                    <a:pt x="383671" y="173790"/>
                    <a:pt x="304271" y="164759"/>
                  </a:cubicBezTo>
                  <a:cubicBezTo>
                    <a:pt x="261874" y="159929"/>
                    <a:pt x="224620" y="175295"/>
                    <a:pt x="184982" y="180752"/>
                  </a:cubicBezTo>
                  <a:cubicBezTo>
                    <a:pt x="170557" y="182696"/>
                    <a:pt x="156258" y="185644"/>
                    <a:pt x="141833" y="186710"/>
                  </a:cubicBezTo>
                  <a:cubicBezTo>
                    <a:pt x="133680" y="187337"/>
                    <a:pt x="122829" y="192793"/>
                    <a:pt x="119255" y="178180"/>
                  </a:cubicBezTo>
                  <a:cubicBezTo>
                    <a:pt x="116181" y="165637"/>
                    <a:pt x="121512" y="158550"/>
                    <a:pt x="131735" y="153031"/>
                  </a:cubicBezTo>
                  <a:cubicBezTo>
                    <a:pt x="138132" y="149581"/>
                    <a:pt x="144216" y="145630"/>
                    <a:pt x="150425" y="141930"/>
                  </a:cubicBezTo>
                  <a:cubicBezTo>
                    <a:pt x="162091" y="126564"/>
                    <a:pt x="181094" y="127567"/>
                    <a:pt x="195644" y="121546"/>
                  </a:cubicBezTo>
                  <a:cubicBezTo>
                    <a:pt x="178962" y="125121"/>
                    <a:pt x="162342" y="133776"/>
                    <a:pt x="143903" y="135344"/>
                  </a:cubicBezTo>
                  <a:cubicBezTo>
                    <a:pt x="119004" y="142870"/>
                    <a:pt x="94356" y="151024"/>
                    <a:pt x="69206" y="157546"/>
                  </a:cubicBezTo>
                  <a:cubicBezTo>
                    <a:pt x="56976" y="160745"/>
                    <a:pt x="41673" y="176236"/>
                    <a:pt x="35339" y="146884"/>
                  </a:cubicBezTo>
                  <a:cubicBezTo>
                    <a:pt x="32265" y="132647"/>
                    <a:pt x="16084" y="151902"/>
                    <a:pt x="3478" y="147825"/>
                  </a:cubicBezTo>
                  <a:cubicBezTo>
                    <a:pt x="-3860" y="127254"/>
                    <a:pt x="-849" y="111951"/>
                    <a:pt x="24802" y="105867"/>
                  </a:cubicBezTo>
                  <a:cubicBezTo>
                    <a:pt x="49513" y="100034"/>
                    <a:pt x="72279" y="88243"/>
                    <a:pt x="90781" y="71686"/>
                  </a:cubicBezTo>
                  <a:cubicBezTo>
                    <a:pt x="141582" y="26279"/>
                    <a:pt x="205428" y="22641"/>
                    <a:pt x="267581" y="11101"/>
                  </a:cubicBezTo>
                  <a:cubicBezTo>
                    <a:pt x="331428" y="-753"/>
                    <a:pt x="394208" y="5394"/>
                    <a:pt x="456549" y="17937"/>
                  </a:cubicBezTo>
                  <a:cubicBezTo>
                    <a:pt x="480068" y="22704"/>
                    <a:pt x="496751" y="19631"/>
                    <a:pt x="509984" y="0"/>
                  </a:cubicBezTo>
                  <a:close/>
                </a:path>
              </a:pathLst>
            </a:custGeom>
            <a:solidFill>
              <a:srgbClr val="F9B199"/>
            </a:solidFill>
            <a:ln w="627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C3DF1955-F9B8-40A1-9FFD-90B730DADF4F}"/>
                </a:ext>
              </a:extLst>
            </p:cNvPr>
            <p:cNvSpPr/>
            <p:nvPr/>
          </p:nvSpPr>
          <p:spPr>
            <a:xfrm>
              <a:off x="3859458" y="5975428"/>
              <a:ext cx="72062" cy="29163"/>
            </a:xfrm>
            <a:custGeom>
              <a:avLst/>
              <a:gdLst>
                <a:gd name="connsiteX0" fmla="*/ 0 w 72062"/>
                <a:gd name="connsiteY0" fmla="*/ 22641 h 29163"/>
                <a:gd name="connsiteX1" fmla="*/ 72062 w 72062"/>
                <a:gd name="connsiteY1" fmla="*/ 0 h 29163"/>
                <a:gd name="connsiteX2" fmla="*/ 6523 w 72062"/>
                <a:gd name="connsiteY2" fmla="*/ 29164 h 29163"/>
                <a:gd name="connsiteX3" fmla="*/ 0 w 72062"/>
                <a:gd name="connsiteY3" fmla="*/ 22641 h 29163"/>
              </a:gdLst>
              <a:ahLst/>
              <a:cxnLst>
                <a:cxn ang="0">
                  <a:pos x="connsiteX0" y="connsiteY0"/>
                </a:cxn>
                <a:cxn ang="0">
                  <a:pos x="connsiteX1" y="connsiteY1"/>
                </a:cxn>
                <a:cxn ang="0">
                  <a:pos x="connsiteX2" y="connsiteY2"/>
                </a:cxn>
                <a:cxn ang="0">
                  <a:pos x="connsiteX3" y="connsiteY3"/>
                </a:cxn>
              </a:cxnLst>
              <a:rect l="l" t="t" r="r" b="b"/>
              <a:pathLst>
                <a:path w="72062" h="29163">
                  <a:moveTo>
                    <a:pt x="0" y="22641"/>
                  </a:moveTo>
                  <a:cubicBezTo>
                    <a:pt x="22453" y="9972"/>
                    <a:pt x="47665" y="6460"/>
                    <a:pt x="72062" y="0"/>
                  </a:cubicBezTo>
                  <a:cubicBezTo>
                    <a:pt x="54062" y="19066"/>
                    <a:pt x="27407" y="17310"/>
                    <a:pt x="6523" y="29164"/>
                  </a:cubicBezTo>
                  <a:cubicBezTo>
                    <a:pt x="4328" y="27031"/>
                    <a:pt x="2195" y="24836"/>
                    <a:pt x="0" y="22641"/>
                  </a:cubicBezTo>
                  <a:close/>
                </a:path>
              </a:pathLst>
            </a:custGeom>
            <a:solidFill>
              <a:srgbClr val="856E6A"/>
            </a:solidFill>
            <a:ln w="6272"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xmlns="" id="{1E4FA6FC-A83E-4A85-90DA-2EF91777A775}"/>
                </a:ext>
              </a:extLst>
            </p:cNvPr>
            <p:cNvSpPr/>
            <p:nvPr/>
          </p:nvSpPr>
          <p:spPr>
            <a:xfrm>
              <a:off x="3447847" y="4069930"/>
              <a:ext cx="75947" cy="57277"/>
            </a:xfrm>
            <a:custGeom>
              <a:avLst/>
              <a:gdLst>
                <a:gd name="connsiteX0" fmla="*/ 122 w 75947"/>
                <a:gd name="connsiteY0" fmla="*/ 1772 h 57277"/>
                <a:gd name="connsiteX1" fmla="*/ 75948 w 75947"/>
                <a:gd name="connsiteY1" fmla="*/ 2211 h 57277"/>
                <a:gd name="connsiteX2" fmla="*/ 48854 w 75947"/>
                <a:gd name="connsiteY2" fmla="*/ 57277 h 57277"/>
                <a:gd name="connsiteX3" fmla="*/ 62965 w 75947"/>
                <a:gd name="connsiteY3" fmla="*/ 9424 h 57277"/>
                <a:gd name="connsiteX4" fmla="*/ 22450 w 75947"/>
                <a:gd name="connsiteY4" fmla="*/ 16448 h 57277"/>
                <a:gd name="connsiteX5" fmla="*/ 122 w 75947"/>
                <a:gd name="connsiteY5" fmla="*/ 1772 h 5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47" h="57277">
                  <a:moveTo>
                    <a:pt x="122" y="1772"/>
                  </a:moveTo>
                  <a:cubicBezTo>
                    <a:pt x="24833" y="3027"/>
                    <a:pt x="49606" y="-3120"/>
                    <a:pt x="75948" y="2211"/>
                  </a:cubicBezTo>
                  <a:cubicBezTo>
                    <a:pt x="69551" y="22657"/>
                    <a:pt x="62401" y="41410"/>
                    <a:pt x="48854" y="57277"/>
                  </a:cubicBezTo>
                  <a:cubicBezTo>
                    <a:pt x="38882" y="37208"/>
                    <a:pt x="62025" y="27612"/>
                    <a:pt x="62965" y="9424"/>
                  </a:cubicBezTo>
                  <a:cubicBezTo>
                    <a:pt x="49606" y="11744"/>
                    <a:pt x="36122" y="14567"/>
                    <a:pt x="22450" y="16448"/>
                  </a:cubicBezTo>
                  <a:cubicBezTo>
                    <a:pt x="11286" y="17828"/>
                    <a:pt x="-1383" y="20149"/>
                    <a:pt x="122" y="1772"/>
                  </a:cubicBezTo>
                  <a:close/>
                </a:path>
              </a:pathLst>
            </a:custGeom>
            <a:solidFill>
              <a:srgbClr val="EF3D34"/>
            </a:solidFill>
            <a:ln w="6272"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xmlns="" id="{74FFBEF5-22B7-4603-A4FD-1305CD59089C}"/>
                </a:ext>
              </a:extLst>
            </p:cNvPr>
            <p:cNvSpPr/>
            <p:nvPr/>
          </p:nvSpPr>
          <p:spPr>
            <a:xfrm>
              <a:off x="3381050" y="3837453"/>
              <a:ext cx="106995" cy="32989"/>
            </a:xfrm>
            <a:custGeom>
              <a:avLst/>
              <a:gdLst>
                <a:gd name="connsiteX0" fmla="*/ 106996 w 106995"/>
                <a:gd name="connsiteY0" fmla="*/ 0 h 32989"/>
                <a:gd name="connsiteX1" fmla="*/ 0 w 106995"/>
                <a:gd name="connsiteY1" fmla="*/ 32989 h 32989"/>
                <a:gd name="connsiteX2" fmla="*/ 106996 w 106995"/>
                <a:gd name="connsiteY2" fmla="*/ 0 h 32989"/>
              </a:gdLst>
              <a:ahLst/>
              <a:cxnLst>
                <a:cxn ang="0">
                  <a:pos x="connsiteX0" y="connsiteY0"/>
                </a:cxn>
                <a:cxn ang="0">
                  <a:pos x="connsiteX1" y="connsiteY1"/>
                </a:cxn>
                <a:cxn ang="0">
                  <a:pos x="connsiteX2" y="connsiteY2"/>
                </a:cxn>
              </a:cxnLst>
              <a:rect l="l" t="t" r="r" b="b"/>
              <a:pathLst>
                <a:path w="106995" h="32989">
                  <a:moveTo>
                    <a:pt x="106996" y="0"/>
                  </a:moveTo>
                  <a:lnTo>
                    <a:pt x="0" y="32989"/>
                  </a:lnTo>
                  <a:cubicBezTo>
                    <a:pt x="8655" y="6021"/>
                    <a:pt x="66794" y="0"/>
                    <a:pt x="106996" y="0"/>
                  </a:cubicBezTo>
                  <a:close/>
                </a:path>
              </a:pathLst>
            </a:custGeom>
            <a:solidFill>
              <a:srgbClr val="5A3020"/>
            </a:solidFill>
            <a:ln w="6272" cap="flat">
              <a:noFill/>
              <a:prstDash val="solid"/>
              <a:miter/>
            </a:ln>
          </p:spPr>
          <p:txBody>
            <a:bodyPr rtlCol="0" anchor="ctr"/>
            <a:lstStyle/>
            <a:p>
              <a:endParaRPr lang="en-US"/>
            </a:p>
          </p:txBody>
        </p:sp>
      </p:grpSp>
      <p:sp>
        <p:nvSpPr>
          <p:cNvPr id="20" name="TextBox 19">
            <a:extLst>
              <a:ext uri="{FF2B5EF4-FFF2-40B4-BE49-F238E27FC236}">
                <a16:creationId xmlns:a16="http://schemas.microsoft.com/office/drawing/2014/main" xmlns="" id="{60AE731B-659B-4625-AA8A-544ACB280C0F}"/>
              </a:ext>
            </a:extLst>
          </p:cNvPr>
          <p:cNvSpPr txBox="1"/>
          <p:nvPr/>
        </p:nvSpPr>
        <p:spPr>
          <a:xfrm>
            <a:off x="881931" y="1380535"/>
            <a:ext cx="5683676" cy="369332"/>
          </a:xfrm>
          <a:prstGeom prst="rect">
            <a:avLst/>
          </a:prstGeom>
          <a:noFill/>
        </p:spPr>
        <p:txBody>
          <a:bodyPr wrap="square" lIns="36000" tIns="0" rIns="36000" bIns="0" rtlCol="0">
            <a:spAutoFit/>
          </a:bodyPr>
          <a:lstStyle/>
          <a:p>
            <a:r>
              <a:rPr lang="en-US" altLang="ko-KR" sz="2400" b="1" dirty="0" smtClean="0">
                <a:solidFill>
                  <a:schemeClr val="accent2"/>
                </a:solidFill>
                <a:cs typeface="Arial" pitchFamily="34" charset="0"/>
              </a:rPr>
              <a:t>ADMINISTRATION (ADMIN)</a:t>
            </a:r>
            <a:endParaRPr lang="ko-KR" altLang="en-US" sz="2400" b="1" dirty="0">
              <a:solidFill>
                <a:schemeClr val="accent2"/>
              </a:solidFill>
              <a:cs typeface="Arial" pitchFamily="34" charset="0"/>
            </a:endParaRPr>
          </a:p>
        </p:txBody>
      </p:sp>
      <p:sp>
        <p:nvSpPr>
          <p:cNvPr id="21" name="TextBox 20">
            <a:extLst>
              <a:ext uri="{FF2B5EF4-FFF2-40B4-BE49-F238E27FC236}">
                <a16:creationId xmlns:a16="http://schemas.microsoft.com/office/drawing/2014/main" xmlns="" id="{30D955DE-A693-4487-B2DD-3042792C20BB}"/>
              </a:ext>
            </a:extLst>
          </p:cNvPr>
          <p:cNvSpPr txBox="1"/>
          <p:nvPr/>
        </p:nvSpPr>
        <p:spPr>
          <a:xfrm>
            <a:off x="795212" y="1888968"/>
            <a:ext cx="5683676" cy="1938992"/>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Admin have control over staff management, user management, equipment management, and billing.</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In staff management, add, edit ,delete, view staff attendance, block/unblock staff.</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In user management, approve/reject the online registration request from user. Also can view user attendance , add, update subscription </a:t>
            </a:r>
            <a:r>
              <a:rPr lang="en-US" altLang="ko-KR" sz="1200" dirty="0" err="1" smtClean="0">
                <a:solidFill>
                  <a:schemeClr val="tx1">
                    <a:lumMod val="75000"/>
                    <a:lumOff val="25000"/>
                  </a:schemeClr>
                </a:solidFill>
                <a:cs typeface="Arial" pitchFamily="34" charset="0"/>
              </a:rPr>
              <a:t>paln</a:t>
            </a:r>
            <a:r>
              <a:rPr lang="en-US" altLang="ko-KR" sz="1200" dirty="0" smtClean="0">
                <a:solidFill>
                  <a:schemeClr val="tx1">
                    <a:lumMod val="75000"/>
                    <a:lumOff val="25000"/>
                  </a:schemeClr>
                </a:solidFill>
                <a:cs typeface="Arial" pitchFamily="34" charset="0"/>
              </a:rPr>
              <a:t>.</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In equipment management, add, view, delete inside the health club and can mark the location .</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Billing, view or send invoices auto or manually.</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View peak time and normal time</a:t>
            </a:r>
            <a:endParaRPr lang="en-US" altLang="ko-KR" sz="1200" dirty="0">
              <a:solidFill>
                <a:schemeClr val="tx1">
                  <a:lumMod val="75000"/>
                  <a:lumOff val="25000"/>
                </a:schemeClr>
              </a:solidFill>
              <a:cs typeface="Arial" pitchFamily="34" charset="0"/>
            </a:endParaRPr>
          </a:p>
        </p:txBody>
      </p:sp>
      <p:sp>
        <p:nvSpPr>
          <p:cNvPr id="46" name="TextBox 45">
            <a:extLst>
              <a:ext uri="{FF2B5EF4-FFF2-40B4-BE49-F238E27FC236}">
                <a16:creationId xmlns:a16="http://schemas.microsoft.com/office/drawing/2014/main" xmlns="" id="{9ABF3BB2-D802-4ED8-A1B1-FDB188D97BCE}"/>
              </a:ext>
            </a:extLst>
          </p:cNvPr>
          <p:cNvSpPr txBox="1"/>
          <p:nvPr/>
        </p:nvSpPr>
        <p:spPr>
          <a:xfrm>
            <a:off x="7929601" y="1297307"/>
            <a:ext cx="3032232" cy="830997"/>
          </a:xfrm>
          <a:prstGeom prst="rect">
            <a:avLst/>
          </a:prstGeom>
          <a:noFill/>
        </p:spPr>
        <p:txBody>
          <a:bodyPr wrap="square" rtlCol="0" anchor="ctr">
            <a:spAutoFit/>
          </a:bodyPr>
          <a:lstStyle/>
          <a:p>
            <a:pPr algn="ctr"/>
            <a:r>
              <a:rPr lang="en-US" altLang="ko-KR" sz="2400" b="1" dirty="0" smtClean="0">
                <a:solidFill>
                  <a:schemeClr val="accent1"/>
                </a:solidFill>
                <a:effectLst>
                  <a:outerShdw blurRad="38100" dist="38100" dir="2700000" algn="tl">
                    <a:srgbClr val="000000">
                      <a:alpha val="43137"/>
                    </a:srgbClr>
                  </a:outerShdw>
                </a:effectLst>
                <a:cs typeface="Arial" pitchFamily="34" charset="0"/>
              </a:rPr>
              <a:t>VRITUAL HELP DESK</a:t>
            </a:r>
            <a:endParaRPr lang="ko-KR" altLang="en-US" sz="2400" b="1" dirty="0">
              <a:solidFill>
                <a:schemeClr val="accent1"/>
              </a:solidFill>
              <a:effectLst>
                <a:outerShdw blurRad="38100" dist="38100" dir="2700000" algn="tl">
                  <a:srgbClr val="000000">
                    <a:alpha val="43137"/>
                  </a:srgbClr>
                </a:outerShdw>
              </a:effectLst>
              <a:cs typeface="Arial" pitchFamily="34" charset="0"/>
            </a:endParaRPr>
          </a:p>
        </p:txBody>
      </p:sp>
      <p:sp>
        <p:nvSpPr>
          <p:cNvPr id="49" name="TextBox 48">
            <a:extLst>
              <a:ext uri="{FF2B5EF4-FFF2-40B4-BE49-F238E27FC236}">
                <a16:creationId xmlns:a16="http://schemas.microsoft.com/office/drawing/2014/main" xmlns="" id="{49A0539C-91BA-44B0-BC59-391AAE1CA15F}"/>
              </a:ext>
            </a:extLst>
          </p:cNvPr>
          <p:cNvSpPr txBox="1"/>
          <p:nvPr/>
        </p:nvSpPr>
        <p:spPr>
          <a:xfrm>
            <a:off x="7746103" y="2127881"/>
            <a:ext cx="3697344" cy="2862322"/>
          </a:xfrm>
          <a:prstGeom prst="rect">
            <a:avLst/>
          </a:prstGeom>
          <a:noFill/>
        </p:spPr>
        <p:txBody>
          <a:bodyPr wrap="square" rtlCol="0">
            <a:spAutoFit/>
          </a:bodyPr>
          <a:lstStyle/>
          <a:p>
            <a:r>
              <a:rPr lang="en-IN" altLang="ko-KR" sz="1200" b="1" dirty="0" smtClean="0">
                <a:solidFill>
                  <a:schemeClr val="tx1">
                    <a:lumMod val="75000"/>
                    <a:lumOff val="25000"/>
                  </a:schemeClr>
                </a:solidFill>
                <a:cs typeface="Arial" pitchFamily="34" charset="0"/>
              </a:rPr>
              <a:t>user</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Voice to text conversion.</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New user registration using voice/chat interface.</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Doubts </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Reply from bot generated with the help of dialog flow</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Schedule/reschedule class</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Check availability of trainers and contact details.</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View payment history/ pay fee online</a:t>
            </a:r>
          </a:p>
          <a:p>
            <a:r>
              <a:rPr lang="en-IN" altLang="ko-KR" sz="1200" b="1" dirty="0" smtClean="0">
                <a:solidFill>
                  <a:schemeClr val="tx1">
                    <a:lumMod val="75000"/>
                    <a:lumOff val="25000"/>
                  </a:schemeClr>
                </a:solidFill>
                <a:cs typeface="Arial" pitchFamily="34" charset="0"/>
              </a:rPr>
              <a:t>Admin</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train bot using training interface</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Add static and dynamic question using api.</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Set/change language preferences.</a:t>
            </a:r>
          </a:p>
          <a:p>
            <a:pPr marL="171450" indent="-171450">
              <a:buFont typeface="Arial" panose="020B0604020202020204" pitchFamily="34" charset="0"/>
              <a:buChar char="•"/>
            </a:pPr>
            <a:r>
              <a:rPr lang="en-IN" altLang="ko-KR" sz="1200" dirty="0" smtClean="0">
                <a:solidFill>
                  <a:schemeClr val="tx1">
                    <a:lumMod val="75000"/>
                    <a:lumOff val="25000"/>
                  </a:schemeClr>
                </a:solidFill>
                <a:cs typeface="Arial" pitchFamily="34" charset="0"/>
              </a:rPr>
              <a:t>Allow/block users to chatbot</a:t>
            </a:r>
          </a:p>
          <a:p>
            <a:pPr marL="171450" indent="-171450">
              <a:buFont typeface="Arial" panose="020B0604020202020204" pitchFamily="34" charset="0"/>
              <a:buChar char="•"/>
            </a:pPr>
            <a:endParaRPr lang="ko-KR" altLang="en-US" sz="1200" dirty="0">
              <a:solidFill>
                <a:schemeClr val="tx1">
                  <a:lumMod val="75000"/>
                  <a:lumOff val="25000"/>
                </a:schemeClr>
              </a:solidFill>
              <a:cs typeface="Arial" pitchFamily="34" charset="0"/>
            </a:endParaRPr>
          </a:p>
        </p:txBody>
      </p:sp>
      <p:sp>
        <p:nvSpPr>
          <p:cNvPr id="54" name="TextBox 53">
            <a:extLst>
              <a:ext uri="{FF2B5EF4-FFF2-40B4-BE49-F238E27FC236}">
                <a16:creationId xmlns:a16="http://schemas.microsoft.com/office/drawing/2014/main" xmlns="" id="{08FF2ACD-9F76-4CBD-99EB-8EB2F154745C}"/>
              </a:ext>
            </a:extLst>
          </p:cNvPr>
          <p:cNvSpPr txBox="1"/>
          <p:nvPr/>
        </p:nvSpPr>
        <p:spPr>
          <a:xfrm>
            <a:off x="7335913" y="4884162"/>
            <a:ext cx="3992916" cy="461665"/>
          </a:xfrm>
          <a:prstGeom prst="rect">
            <a:avLst/>
          </a:prstGeom>
          <a:noFill/>
        </p:spPr>
        <p:txBody>
          <a:bodyPr wrap="square" rtlCol="0" anchor="ctr">
            <a:spAutoFit/>
          </a:bodyPr>
          <a:lstStyle/>
          <a:p>
            <a:pPr algn="ctr"/>
            <a:r>
              <a:rPr lang="en-US" altLang="ko-KR" sz="2400" b="1" dirty="0" smtClean="0">
                <a:solidFill>
                  <a:schemeClr val="accent3"/>
                </a:solidFill>
                <a:cs typeface="Arial" pitchFamily="34" charset="0"/>
              </a:rPr>
              <a:t>ATTENDANCE TRACKING</a:t>
            </a:r>
            <a:endParaRPr lang="ko-KR" altLang="en-US" sz="2400" b="1" dirty="0">
              <a:solidFill>
                <a:schemeClr val="accent3"/>
              </a:solidFill>
              <a:cs typeface="Arial" pitchFamily="34" charset="0"/>
            </a:endParaRPr>
          </a:p>
        </p:txBody>
      </p:sp>
      <p:sp>
        <p:nvSpPr>
          <p:cNvPr id="57" name="TextBox 56">
            <a:extLst>
              <a:ext uri="{FF2B5EF4-FFF2-40B4-BE49-F238E27FC236}">
                <a16:creationId xmlns:a16="http://schemas.microsoft.com/office/drawing/2014/main" xmlns="" id="{78B3289F-2BEE-4779-93FA-FE4E6BB082BF}"/>
              </a:ext>
            </a:extLst>
          </p:cNvPr>
          <p:cNvSpPr txBox="1"/>
          <p:nvPr/>
        </p:nvSpPr>
        <p:spPr>
          <a:xfrm>
            <a:off x="7669763" y="5401824"/>
            <a:ext cx="3850024" cy="1015663"/>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Fetch attendance from biometric and mark logs.</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Fetch attendance using face recognition using openCV.</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Combine logs and auto prepare attendance report</a:t>
            </a:r>
          </a:p>
          <a:p>
            <a:pPr marL="171450" indent="-171450">
              <a:buFont typeface="Arial" panose="020B0604020202020204" pitchFamily="34" charset="0"/>
              <a:buChar char="•"/>
            </a:pPr>
            <a:r>
              <a:rPr lang="en-US" altLang="ko-KR" sz="1200" dirty="0" smtClean="0">
                <a:solidFill>
                  <a:schemeClr val="tx1">
                    <a:lumMod val="75000"/>
                    <a:lumOff val="25000"/>
                  </a:schemeClr>
                </a:solidFill>
                <a:cs typeface="Arial" pitchFamily="34" charset="0"/>
              </a:rPr>
              <a:t>Auto billing based on attendance and send report.</a:t>
            </a: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5573097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23882" y="403411"/>
            <a:ext cx="9547412" cy="523220"/>
          </a:xfrm>
          <a:prstGeom prst="rect">
            <a:avLst/>
          </a:prstGeom>
          <a:noFill/>
        </p:spPr>
        <p:txBody>
          <a:bodyPr wrap="square" rtlCol="0">
            <a:spAutoFit/>
          </a:bodyPr>
          <a:lstStyle/>
          <a:p>
            <a:r>
              <a:rPr lang="en-IN" sz="28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FLOW DIAGRAM (DFD)</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Box 2"/>
          <p:cNvSpPr txBox="1"/>
          <p:nvPr/>
        </p:nvSpPr>
        <p:spPr>
          <a:xfrm>
            <a:off x="793377" y="1411942"/>
            <a:ext cx="3375212" cy="369332"/>
          </a:xfrm>
          <a:prstGeom prst="rect">
            <a:avLst/>
          </a:prstGeom>
          <a:noFill/>
        </p:spPr>
        <p:txBody>
          <a:bodyPr wrap="square" rtlCol="0">
            <a:spAutoFit/>
          </a:bodyPr>
          <a:lstStyle/>
          <a:p>
            <a:r>
              <a:rPr lang="en-IN"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LEVEL 0 (CONTEXT LEVEL)</a:t>
            </a:r>
            <a:endPar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793377" y="2437428"/>
            <a:ext cx="8243047" cy="1556347"/>
          </a:xfrm>
          <a:prstGeom prst="rect">
            <a:avLst/>
          </a:prstGeom>
        </p:spPr>
      </p:pic>
      <p:cxnSp>
        <p:nvCxnSpPr>
          <p:cNvPr id="7" name="Straight Connector 6"/>
          <p:cNvCxnSpPr/>
          <p:nvPr/>
        </p:nvCxnSpPr>
        <p:spPr>
          <a:xfrm>
            <a:off x="564776" y="2151529"/>
            <a:ext cx="8565777" cy="1344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64775" y="4274705"/>
            <a:ext cx="8565777" cy="1344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564775" y="2151529"/>
            <a:ext cx="17930" cy="2123176"/>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9110381" y="2158252"/>
            <a:ext cx="17930" cy="2123176"/>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7015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8647" y="620002"/>
            <a:ext cx="2230547" cy="400110"/>
          </a:xfrm>
          <a:prstGeom prst="rect">
            <a:avLst/>
          </a:prstGeom>
        </p:spPr>
        <p:txBody>
          <a:bodyPr wrap="none">
            <a:spAutoFit/>
          </a:bodyPr>
          <a:lstStyle/>
          <a:p>
            <a:r>
              <a:rPr lang="en-IN" sz="200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Level 1 for Admin </a:t>
            </a:r>
            <a:endParaRPr lang="en-IN" sz="2000" dirty="0">
              <a:effectLst>
                <a:outerShdw blurRad="38100" dist="38100" dir="2700000" algn="tl">
                  <a:srgbClr val="000000">
                    <a:alpha val="43137"/>
                  </a:srgbClr>
                </a:outerShdw>
              </a:effectLst>
            </a:endParaRPr>
          </a:p>
        </p:txBody>
      </p:sp>
      <p:pic>
        <p:nvPicPr>
          <p:cNvPr id="3" name="Picture 2"/>
          <p:cNvPicPr/>
          <p:nvPr/>
        </p:nvPicPr>
        <p:blipFill>
          <a:blip r:embed="rId2"/>
          <a:stretch>
            <a:fillRect/>
          </a:stretch>
        </p:blipFill>
        <p:spPr>
          <a:xfrm>
            <a:off x="2040728" y="1901652"/>
            <a:ext cx="7343527" cy="4329954"/>
          </a:xfrm>
          <a:prstGeom prst="rect">
            <a:avLst/>
          </a:prstGeom>
        </p:spPr>
      </p:pic>
      <p:sp>
        <p:nvSpPr>
          <p:cNvPr id="6" name="Rectangle 5">
            <a:extLst>
              <a:ext uri="{FF2B5EF4-FFF2-40B4-BE49-F238E27FC236}">
                <a16:creationId xmlns:a16="http://schemas.microsoft.com/office/drawing/2014/main" xmlns="" id="{FAE4B17B-0585-49D6-A359-C5C3DC456534}"/>
              </a:ext>
            </a:extLst>
          </p:cNvPr>
          <p:cNvSpPr/>
          <p:nvPr/>
        </p:nvSpPr>
        <p:spPr>
          <a:xfrm rot="16200000">
            <a:off x="5965216" y="-4841742"/>
            <a:ext cx="261574" cy="12192003"/>
          </a:xfrm>
          <a:prstGeom prst="rect">
            <a:avLst/>
          </a:prstGeom>
          <a:solidFill>
            <a:schemeClr val="accent2">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8" name="Graphic 19">
            <a:extLst>
              <a:ext uri="{FF2B5EF4-FFF2-40B4-BE49-F238E27FC236}">
                <a16:creationId xmlns:a16="http://schemas.microsoft.com/office/drawing/2014/main" xmlns="" id="{B6A3BF3A-AA68-4718-893B-E0C0629FB5A5}"/>
              </a:ext>
            </a:extLst>
          </p:cNvPr>
          <p:cNvSpPr/>
          <p:nvPr/>
        </p:nvSpPr>
        <p:spPr>
          <a:xfrm>
            <a:off x="9681882" y="3563472"/>
            <a:ext cx="2030506" cy="2777966"/>
          </a:xfrm>
          <a:custGeom>
            <a:avLst/>
            <a:gdLst>
              <a:gd name="connsiteX0" fmla="*/ 1962 w 1487243"/>
              <a:gd name="connsiteY0" fmla="*/ 1846370 h 1876552"/>
              <a:gd name="connsiteX1" fmla="*/ 16834 w 1487243"/>
              <a:gd name="connsiteY1" fmla="*/ 1840902 h 1876552"/>
              <a:gd name="connsiteX2" fmla="*/ 80479 w 1487243"/>
              <a:gd name="connsiteY2" fmla="*/ 1830185 h 1876552"/>
              <a:gd name="connsiteX3" fmla="*/ 127721 w 1487243"/>
              <a:gd name="connsiteY3" fmla="*/ 1782287 h 1876552"/>
              <a:gd name="connsiteX4" fmla="*/ 121597 w 1487243"/>
              <a:gd name="connsiteY4" fmla="*/ 1630063 h 1876552"/>
              <a:gd name="connsiteX5" fmla="*/ 108912 w 1487243"/>
              <a:gd name="connsiteY5" fmla="*/ 1513927 h 1876552"/>
              <a:gd name="connsiteX6" fmla="*/ 105194 w 1487243"/>
              <a:gd name="connsiteY6" fmla="*/ 1492712 h 1876552"/>
              <a:gd name="connsiteX7" fmla="*/ 104538 w 1487243"/>
              <a:gd name="connsiteY7" fmla="*/ 1476746 h 1876552"/>
              <a:gd name="connsiteX8" fmla="*/ 97320 w 1487243"/>
              <a:gd name="connsiteY8" fmla="*/ 1394729 h 1876552"/>
              <a:gd name="connsiteX9" fmla="*/ 97101 w 1487243"/>
              <a:gd name="connsiteY9" fmla="*/ 1385324 h 1876552"/>
              <a:gd name="connsiteX10" fmla="*/ 120722 w 1487243"/>
              <a:gd name="connsiteY10" fmla="*/ 1341800 h 1876552"/>
              <a:gd name="connsiteX11" fmla="*/ 235546 w 1487243"/>
              <a:gd name="connsiteY11" fmla="*/ 1312712 h 1876552"/>
              <a:gd name="connsiteX12" fmla="*/ 363274 w 1487243"/>
              <a:gd name="connsiteY12" fmla="*/ 1306588 h 1876552"/>
              <a:gd name="connsiteX13" fmla="*/ 415109 w 1487243"/>
              <a:gd name="connsiteY13" fmla="*/ 1308119 h 1876552"/>
              <a:gd name="connsiteX14" fmla="*/ 437637 w 1487243"/>
              <a:gd name="connsiteY14" fmla="*/ 1306806 h 1876552"/>
              <a:gd name="connsiteX15" fmla="*/ 452728 w 1487243"/>
              <a:gd name="connsiteY15" fmla="*/ 1291496 h 1876552"/>
              <a:gd name="connsiteX16" fmla="*/ 461914 w 1487243"/>
              <a:gd name="connsiteY16" fmla="*/ 1193951 h 1876552"/>
              <a:gd name="connsiteX17" fmla="*/ 465194 w 1487243"/>
              <a:gd name="connsiteY17" fmla="*/ 1094655 h 1876552"/>
              <a:gd name="connsiteX18" fmla="*/ 474162 w 1487243"/>
              <a:gd name="connsiteY18" fmla="*/ 1052225 h 1876552"/>
              <a:gd name="connsiteX19" fmla="*/ 486409 w 1487243"/>
              <a:gd name="connsiteY19" fmla="*/ 981362 h 1876552"/>
              <a:gd name="connsiteX20" fmla="*/ 480942 w 1487243"/>
              <a:gd name="connsiteY20" fmla="*/ 873100 h 1876552"/>
              <a:gd name="connsiteX21" fmla="*/ 552023 w 1487243"/>
              <a:gd name="connsiteY21" fmla="*/ 837012 h 1876552"/>
              <a:gd name="connsiteX22" fmla="*/ 580893 w 1487243"/>
              <a:gd name="connsiteY22" fmla="*/ 817109 h 1876552"/>
              <a:gd name="connsiteX23" fmla="*/ 588986 w 1487243"/>
              <a:gd name="connsiteY23" fmla="*/ 796988 h 1876552"/>
              <a:gd name="connsiteX24" fmla="*/ 581331 w 1487243"/>
              <a:gd name="connsiteY24" fmla="*/ 758494 h 1876552"/>
              <a:gd name="connsiteX25" fmla="*/ 552242 w 1487243"/>
              <a:gd name="connsiteY25" fmla="*/ 622455 h 1876552"/>
              <a:gd name="connsiteX26" fmla="*/ 543056 w 1487243"/>
              <a:gd name="connsiteY26" fmla="*/ 549187 h 1876552"/>
              <a:gd name="connsiteX27" fmla="*/ 540650 w 1487243"/>
              <a:gd name="connsiteY27" fmla="*/ 503913 h 1876552"/>
              <a:gd name="connsiteX28" fmla="*/ 539119 w 1487243"/>
              <a:gd name="connsiteY28" fmla="*/ 494509 h 1876552"/>
              <a:gd name="connsiteX29" fmla="*/ 536713 w 1487243"/>
              <a:gd name="connsiteY29" fmla="*/ 441799 h 1876552"/>
              <a:gd name="connsiteX30" fmla="*/ 541525 w 1487243"/>
              <a:gd name="connsiteY30" fmla="*/ 377279 h 1876552"/>
              <a:gd name="connsiteX31" fmla="*/ 558803 w 1487243"/>
              <a:gd name="connsiteY31" fmla="*/ 276452 h 1876552"/>
              <a:gd name="connsiteX32" fmla="*/ 568427 w 1487243"/>
              <a:gd name="connsiteY32" fmla="*/ 223305 h 1876552"/>
              <a:gd name="connsiteX33" fmla="*/ 574113 w 1487243"/>
              <a:gd name="connsiteY33" fmla="*/ 164690 h 1876552"/>
              <a:gd name="connsiteX34" fmla="*/ 581768 w 1487243"/>
              <a:gd name="connsiteY34" fmla="*/ 101701 h 1876552"/>
              <a:gd name="connsiteX35" fmla="*/ 582424 w 1487243"/>
              <a:gd name="connsiteY35" fmla="*/ 76987 h 1876552"/>
              <a:gd name="connsiteX36" fmla="*/ 584393 w 1487243"/>
              <a:gd name="connsiteY36" fmla="*/ 35650 h 1876552"/>
              <a:gd name="connsiteX37" fmla="*/ 586361 w 1487243"/>
              <a:gd name="connsiteY37" fmla="*/ 29307 h 1876552"/>
              <a:gd name="connsiteX38" fmla="*/ 600359 w 1487243"/>
              <a:gd name="connsiteY38" fmla="*/ 22309 h 1876552"/>
              <a:gd name="connsiteX39" fmla="*/ 606701 w 1487243"/>
              <a:gd name="connsiteY39" fmla="*/ 33900 h 1876552"/>
              <a:gd name="connsiteX40" fmla="*/ 605608 w 1487243"/>
              <a:gd name="connsiteY40" fmla="*/ 41118 h 1876552"/>
              <a:gd name="connsiteX41" fmla="*/ 604733 w 1487243"/>
              <a:gd name="connsiteY41" fmla="*/ 78080 h 1876552"/>
              <a:gd name="connsiteX42" fmla="*/ 609545 w 1487243"/>
              <a:gd name="connsiteY42" fmla="*/ 85079 h 1876552"/>
              <a:gd name="connsiteX43" fmla="*/ 614794 w 1487243"/>
              <a:gd name="connsiteY43" fmla="*/ 78299 h 1876552"/>
              <a:gd name="connsiteX44" fmla="*/ 638414 w 1487243"/>
              <a:gd name="connsiteY44" fmla="*/ 14654 h 1876552"/>
              <a:gd name="connsiteX45" fmla="*/ 657880 w 1487243"/>
              <a:gd name="connsiteY45" fmla="*/ 5249 h 1876552"/>
              <a:gd name="connsiteX46" fmla="*/ 673627 w 1487243"/>
              <a:gd name="connsiteY46" fmla="*/ 0 h 1876552"/>
              <a:gd name="connsiteX47" fmla="*/ 679532 w 1487243"/>
              <a:gd name="connsiteY47" fmla="*/ 0 h 1876552"/>
              <a:gd name="connsiteX48" fmla="*/ 686969 w 1487243"/>
              <a:gd name="connsiteY48" fmla="*/ 10717 h 1876552"/>
              <a:gd name="connsiteX49" fmla="*/ 695936 w 1487243"/>
              <a:gd name="connsiteY49" fmla="*/ 16403 h 1876552"/>
              <a:gd name="connsiteX50" fmla="*/ 709059 w 1487243"/>
              <a:gd name="connsiteY50" fmla="*/ 29526 h 1876552"/>
              <a:gd name="connsiteX51" fmla="*/ 706653 w 1487243"/>
              <a:gd name="connsiteY51" fmla="*/ 43086 h 1876552"/>
              <a:gd name="connsiteX52" fmla="*/ 683032 w 1487243"/>
              <a:gd name="connsiteY52" fmla="*/ 94046 h 1876552"/>
              <a:gd name="connsiteX53" fmla="*/ 670128 w 1487243"/>
              <a:gd name="connsiteY53" fmla="*/ 128822 h 1876552"/>
              <a:gd name="connsiteX54" fmla="*/ 674283 w 1487243"/>
              <a:gd name="connsiteY54" fmla="*/ 138882 h 1876552"/>
              <a:gd name="connsiteX55" fmla="*/ 684125 w 1487243"/>
              <a:gd name="connsiteY55" fmla="*/ 139101 h 1876552"/>
              <a:gd name="connsiteX56" fmla="*/ 704466 w 1487243"/>
              <a:gd name="connsiteY56" fmla="*/ 129259 h 1876552"/>
              <a:gd name="connsiteX57" fmla="*/ 729180 w 1487243"/>
              <a:gd name="connsiteY57" fmla="*/ 125103 h 1876552"/>
              <a:gd name="connsiteX58" fmla="*/ 739460 w 1487243"/>
              <a:gd name="connsiteY58" fmla="*/ 133415 h 1876552"/>
              <a:gd name="connsiteX59" fmla="*/ 731805 w 1487243"/>
              <a:gd name="connsiteY59" fmla="*/ 142600 h 1876552"/>
              <a:gd name="connsiteX60" fmla="*/ 700091 w 1487243"/>
              <a:gd name="connsiteY60" fmla="*/ 162066 h 1876552"/>
              <a:gd name="connsiteX61" fmla="*/ 658536 w 1487243"/>
              <a:gd name="connsiteY61" fmla="*/ 191811 h 1876552"/>
              <a:gd name="connsiteX62" fmla="*/ 633384 w 1487243"/>
              <a:gd name="connsiteY62" fmla="*/ 231398 h 1876552"/>
              <a:gd name="connsiteX63" fmla="*/ 626823 w 1487243"/>
              <a:gd name="connsiteY63" fmla="*/ 330474 h 1876552"/>
              <a:gd name="connsiteX64" fmla="*/ 627041 w 1487243"/>
              <a:gd name="connsiteY64" fmla="*/ 408992 h 1876552"/>
              <a:gd name="connsiteX65" fmla="*/ 623761 w 1487243"/>
              <a:gd name="connsiteY65" fmla="*/ 480074 h 1876552"/>
              <a:gd name="connsiteX66" fmla="*/ 634478 w 1487243"/>
              <a:gd name="connsiteY66" fmla="*/ 578057 h 1876552"/>
              <a:gd name="connsiteX67" fmla="*/ 643007 w 1487243"/>
              <a:gd name="connsiteY67" fmla="*/ 625517 h 1876552"/>
              <a:gd name="connsiteX68" fmla="*/ 667722 w 1487243"/>
              <a:gd name="connsiteY68" fmla="*/ 673415 h 1876552"/>
              <a:gd name="connsiteX69" fmla="*/ 683251 w 1487243"/>
              <a:gd name="connsiteY69" fmla="*/ 670353 h 1876552"/>
              <a:gd name="connsiteX70" fmla="*/ 690687 w 1487243"/>
              <a:gd name="connsiteY70" fmla="*/ 631204 h 1876552"/>
              <a:gd name="connsiteX71" fmla="*/ 708184 w 1487243"/>
              <a:gd name="connsiteY71" fmla="*/ 615894 h 1876552"/>
              <a:gd name="connsiteX72" fmla="*/ 724587 w 1487243"/>
              <a:gd name="connsiteY72" fmla="*/ 611738 h 1876552"/>
              <a:gd name="connsiteX73" fmla="*/ 735960 w 1487243"/>
              <a:gd name="connsiteY73" fmla="*/ 610645 h 1876552"/>
              <a:gd name="connsiteX74" fmla="*/ 746021 w 1487243"/>
              <a:gd name="connsiteY74" fmla="*/ 607146 h 1876552"/>
              <a:gd name="connsiteX75" fmla="*/ 761768 w 1487243"/>
              <a:gd name="connsiteY75" fmla="*/ 600584 h 1876552"/>
              <a:gd name="connsiteX76" fmla="*/ 776422 w 1487243"/>
              <a:gd name="connsiteY76" fmla="*/ 594679 h 1876552"/>
              <a:gd name="connsiteX77" fmla="*/ 795669 w 1487243"/>
              <a:gd name="connsiteY77" fmla="*/ 592273 h 1876552"/>
              <a:gd name="connsiteX78" fmla="*/ 824101 w 1487243"/>
              <a:gd name="connsiteY78" fmla="*/ 611520 h 1876552"/>
              <a:gd name="connsiteX79" fmla="*/ 833287 w 1487243"/>
              <a:gd name="connsiteY79" fmla="*/ 613269 h 1876552"/>
              <a:gd name="connsiteX80" fmla="*/ 856471 w 1487243"/>
              <a:gd name="connsiteY80" fmla="*/ 618081 h 1876552"/>
              <a:gd name="connsiteX81" fmla="*/ 886653 w 1487243"/>
              <a:gd name="connsiteY81" fmla="*/ 632954 h 1876552"/>
              <a:gd name="connsiteX82" fmla="*/ 920991 w 1487243"/>
              <a:gd name="connsiteY82" fmla="*/ 640390 h 1876552"/>
              <a:gd name="connsiteX83" fmla="*/ 931052 w 1487243"/>
              <a:gd name="connsiteY83" fmla="*/ 641483 h 1876552"/>
              <a:gd name="connsiteX84" fmla="*/ 936519 w 1487243"/>
              <a:gd name="connsiteY84" fmla="*/ 650888 h 1876552"/>
              <a:gd name="connsiteX85" fmla="*/ 938269 w 1487243"/>
              <a:gd name="connsiteY85" fmla="*/ 670572 h 1876552"/>
              <a:gd name="connsiteX86" fmla="*/ 954016 w 1487243"/>
              <a:gd name="connsiteY86" fmla="*/ 762431 h 1876552"/>
              <a:gd name="connsiteX87" fmla="*/ 948767 w 1487243"/>
              <a:gd name="connsiteY87" fmla="*/ 787364 h 1876552"/>
              <a:gd name="connsiteX88" fmla="*/ 930833 w 1487243"/>
              <a:gd name="connsiteY88" fmla="*/ 886660 h 1876552"/>
              <a:gd name="connsiteX89" fmla="*/ 932583 w 1487243"/>
              <a:gd name="connsiteY89" fmla="*/ 910937 h 1876552"/>
              <a:gd name="connsiteX90" fmla="*/ 932801 w 1487243"/>
              <a:gd name="connsiteY90" fmla="*/ 947681 h 1876552"/>
              <a:gd name="connsiteX91" fmla="*/ 925365 w 1487243"/>
              <a:gd name="connsiteY91" fmla="*/ 959929 h 1876552"/>
              <a:gd name="connsiteX92" fmla="*/ 916179 w 1487243"/>
              <a:gd name="connsiteY92" fmla="*/ 979394 h 1876552"/>
              <a:gd name="connsiteX93" fmla="*/ 900651 w 1487243"/>
              <a:gd name="connsiteY93" fmla="*/ 1031666 h 1876552"/>
              <a:gd name="connsiteX94" fmla="*/ 896933 w 1487243"/>
              <a:gd name="connsiteY94" fmla="*/ 1069941 h 1876552"/>
              <a:gd name="connsiteX95" fmla="*/ 891246 w 1487243"/>
              <a:gd name="connsiteY95" fmla="*/ 1082845 h 1876552"/>
              <a:gd name="connsiteX96" fmla="*/ 873312 w 1487243"/>
              <a:gd name="connsiteY96" fmla="*/ 1097717 h 1876552"/>
              <a:gd name="connsiteX97" fmla="*/ 837661 w 1487243"/>
              <a:gd name="connsiteY97" fmla="*/ 1123744 h 1876552"/>
              <a:gd name="connsiteX98" fmla="*/ 832194 w 1487243"/>
              <a:gd name="connsiteY98" fmla="*/ 1127244 h 1876552"/>
              <a:gd name="connsiteX99" fmla="*/ 819946 w 1487243"/>
              <a:gd name="connsiteY99" fmla="*/ 1133586 h 1876552"/>
              <a:gd name="connsiteX100" fmla="*/ 805729 w 1487243"/>
              <a:gd name="connsiteY100" fmla="*/ 1144084 h 1876552"/>
              <a:gd name="connsiteX101" fmla="*/ 756082 w 1487243"/>
              <a:gd name="connsiteY101" fmla="*/ 1176016 h 1876552"/>
              <a:gd name="connsiteX102" fmla="*/ 744490 w 1487243"/>
              <a:gd name="connsiteY102" fmla="*/ 1177547 h 1876552"/>
              <a:gd name="connsiteX103" fmla="*/ 719119 w 1487243"/>
              <a:gd name="connsiteY103" fmla="*/ 1164425 h 1876552"/>
              <a:gd name="connsiteX104" fmla="*/ 707746 w 1487243"/>
              <a:gd name="connsiteY104" fmla="*/ 1145615 h 1876552"/>
              <a:gd name="connsiteX105" fmla="*/ 707746 w 1487243"/>
              <a:gd name="connsiteY105" fmla="*/ 1134898 h 1876552"/>
              <a:gd name="connsiteX106" fmla="*/ 704028 w 1487243"/>
              <a:gd name="connsiteY106" fmla="*/ 1118714 h 1876552"/>
              <a:gd name="connsiteX107" fmla="*/ 696155 w 1487243"/>
              <a:gd name="connsiteY107" fmla="*/ 1111059 h 1876552"/>
              <a:gd name="connsiteX108" fmla="*/ 695061 w 1487243"/>
              <a:gd name="connsiteY108" fmla="*/ 1098155 h 1876552"/>
              <a:gd name="connsiteX109" fmla="*/ 695061 w 1487243"/>
              <a:gd name="connsiteY109" fmla="*/ 1093781 h 1876552"/>
              <a:gd name="connsiteX110" fmla="*/ 688937 w 1487243"/>
              <a:gd name="connsiteY110" fmla="*/ 1091156 h 1876552"/>
              <a:gd name="connsiteX111" fmla="*/ 676470 w 1487243"/>
              <a:gd name="connsiteY111" fmla="*/ 1099248 h 1876552"/>
              <a:gd name="connsiteX112" fmla="*/ 645851 w 1487243"/>
              <a:gd name="connsiteY112" fmla="*/ 1166612 h 1876552"/>
              <a:gd name="connsiteX113" fmla="*/ 655474 w 1487243"/>
              <a:gd name="connsiteY113" fmla="*/ 1239662 h 1876552"/>
              <a:gd name="connsiteX114" fmla="*/ 691124 w 1487243"/>
              <a:gd name="connsiteY114" fmla="*/ 1268750 h 1876552"/>
              <a:gd name="connsiteX115" fmla="*/ 740334 w 1487243"/>
              <a:gd name="connsiteY115" fmla="*/ 1302651 h 1876552"/>
              <a:gd name="connsiteX116" fmla="*/ 768767 w 1487243"/>
              <a:gd name="connsiteY116" fmla="*/ 1344206 h 1876552"/>
              <a:gd name="connsiteX117" fmla="*/ 775328 w 1487243"/>
              <a:gd name="connsiteY117" fmla="*/ 1382262 h 1876552"/>
              <a:gd name="connsiteX118" fmla="*/ 845973 w 1487243"/>
              <a:gd name="connsiteY118" fmla="*/ 1489650 h 1876552"/>
              <a:gd name="connsiteX119" fmla="*/ 906556 w 1487243"/>
              <a:gd name="connsiteY119" fmla="*/ 1546078 h 1876552"/>
              <a:gd name="connsiteX120" fmla="*/ 1006289 w 1487243"/>
              <a:gd name="connsiteY120" fmla="*/ 1614535 h 1876552"/>
              <a:gd name="connsiteX121" fmla="*/ 1051125 w 1487243"/>
              <a:gd name="connsiteY121" fmla="*/ 1623721 h 1876552"/>
              <a:gd name="connsiteX122" fmla="*/ 1133579 w 1487243"/>
              <a:gd name="connsiteY122" fmla="*/ 1636187 h 1876552"/>
              <a:gd name="connsiteX123" fmla="*/ 1244466 w 1487243"/>
              <a:gd name="connsiteY123" fmla="*/ 1684741 h 1876552"/>
              <a:gd name="connsiteX124" fmla="*/ 1363008 w 1487243"/>
              <a:gd name="connsiteY124" fmla="*/ 1766540 h 1876552"/>
              <a:gd name="connsiteX125" fmla="*/ 1396472 w 1487243"/>
              <a:gd name="connsiteY125" fmla="*/ 1781194 h 1876552"/>
              <a:gd name="connsiteX126" fmla="*/ 1401502 w 1487243"/>
              <a:gd name="connsiteY126" fmla="*/ 1782506 h 1876552"/>
              <a:gd name="connsiteX127" fmla="*/ 1465585 w 1487243"/>
              <a:gd name="connsiteY127" fmla="*/ 1806345 h 1876552"/>
              <a:gd name="connsiteX128" fmla="*/ 1489206 w 1487243"/>
              <a:gd name="connsiteY128" fmla="*/ 1819906 h 1876552"/>
              <a:gd name="connsiteX129" fmla="*/ 1489206 w 1487243"/>
              <a:gd name="connsiteY129" fmla="*/ 1831716 h 1876552"/>
              <a:gd name="connsiteX130" fmla="*/ 1483956 w 1487243"/>
              <a:gd name="connsiteY130" fmla="*/ 1842870 h 1876552"/>
              <a:gd name="connsiteX131" fmla="*/ 1454868 w 1487243"/>
              <a:gd name="connsiteY131" fmla="*/ 1859711 h 1876552"/>
              <a:gd name="connsiteX132" fmla="*/ 1389035 w 1487243"/>
              <a:gd name="connsiteY132" fmla="*/ 1857524 h 1876552"/>
              <a:gd name="connsiteX133" fmla="*/ 1333264 w 1487243"/>
              <a:gd name="connsiteY133" fmla="*/ 1850088 h 1876552"/>
              <a:gd name="connsiteX134" fmla="*/ 1326921 w 1487243"/>
              <a:gd name="connsiteY134" fmla="*/ 1841121 h 1876552"/>
              <a:gd name="connsiteX135" fmla="*/ 1322109 w 1487243"/>
              <a:gd name="connsiteY135" fmla="*/ 1827123 h 1876552"/>
              <a:gd name="connsiteX136" fmla="*/ 1302863 w 1487243"/>
              <a:gd name="connsiteY136" fmla="*/ 1804814 h 1876552"/>
              <a:gd name="connsiteX137" fmla="*/ 1228719 w 1487243"/>
              <a:gd name="connsiteY137" fmla="*/ 1785130 h 1876552"/>
              <a:gd name="connsiteX138" fmla="*/ 1151295 w 1487243"/>
              <a:gd name="connsiteY138" fmla="*/ 1761291 h 1876552"/>
              <a:gd name="connsiteX139" fmla="*/ 960140 w 1487243"/>
              <a:gd name="connsiteY139" fmla="*/ 1716017 h 1876552"/>
              <a:gd name="connsiteX140" fmla="*/ 910493 w 1487243"/>
              <a:gd name="connsiteY140" fmla="*/ 1697208 h 1876552"/>
              <a:gd name="connsiteX141" fmla="*/ 883154 w 1487243"/>
              <a:gd name="connsiteY141" fmla="*/ 1680586 h 1876552"/>
              <a:gd name="connsiteX142" fmla="*/ 854065 w 1487243"/>
              <a:gd name="connsiteY142" fmla="*/ 1666807 h 1876552"/>
              <a:gd name="connsiteX143" fmla="*/ 724150 w 1487243"/>
              <a:gd name="connsiteY143" fmla="*/ 1587852 h 1876552"/>
              <a:gd name="connsiteX144" fmla="*/ 668597 w 1487243"/>
              <a:gd name="connsiteY144" fmla="*/ 1546296 h 1876552"/>
              <a:gd name="connsiteX145" fmla="*/ 624198 w 1487243"/>
              <a:gd name="connsiteY145" fmla="*/ 1510646 h 1876552"/>
              <a:gd name="connsiteX146" fmla="*/ 600796 w 1487243"/>
              <a:gd name="connsiteY146" fmla="*/ 1483745 h 1876552"/>
              <a:gd name="connsiteX147" fmla="*/ 499095 w 1487243"/>
              <a:gd name="connsiteY147" fmla="*/ 1476090 h 1876552"/>
              <a:gd name="connsiteX148" fmla="*/ 388645 w 1487243"/>
              <a:gd name="connsiteY148" fmla="*/ 1460780 h 1876552"/>
              <a:gd name="connsiteX149" fmla="*/ 309252 w 1487243"/>
              <a:gd name="connsiteY149" fmla="*/ 1441314 h 1876552"/>
              <a:gd name="connsiteX150" fmla="*/ 218706 w 1487243"/>
              <a:gd name="connsiteY150" fmla="*/ 1439783 h 1876552"/>
              <a:gd name="connsiteX151" fmla="*/ 209957 w 1487243"/>
              <a:gd name="connsiteY151" fmla="*/ 1468653 h 1876552"/>
              <a:gd name="connsiteX152" fmla="*/ 218706 w 1487243"/>
              <a:gd name="connsiteY152" fmla="*/ 1498180 h 1876552"/>
              <a:gd name="connsiteX153" fmla="*/ 224829 w 1487243"/>
              <a:gd name="connsiteY153" fmla="*/ 1649310 h 1876552"/>
              <a:gd name="connsiteX154" fmla="*/ 209957 w 1487243"/>
              <a:gd name="connsiteY154" fmla="*/ 1741606 h 1876552"/>
              <a:gd name="connsiteX155" fmla="*/ 218706 w 1487243"/>
              <a:gd name="connsiteY155" fmla="*/ 1840027 h 1876552"/>
              <a:gd name="connsiteX156" fmla="*/ 200334 w 1487243"/>
              <a:gd name="connsiteY156" fmla="*/ 1878739 h 1876552"/>
              <a:gd name="connsiteX157" fmla="*/ 39361 w 1487243"/>
              <a:gd name="connsiteY157" fmla="*/ 1878739 h 1876552"/>
              <a:gd name="connsiteX158" fmla="*/ 1305 w 1487243"/>
              <a:gd name="connsiteY158" fmla="*/ 1861680 h 1876552"/>
              <a:gd name="connsiteX159" fmla="*/ 1962 w 1487243"/>
              <a:gd name="connsiteY159" fmla="*/ 1846370 h 187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1487243" h="1876552">
                <a:moveTo>
                  <a:pt x="1962" y="1846370"/>
                </a:moveTo>
                <a:cubicBezTo>
                  <a:pt x="5680" y="1841121"/>
                  <a:pt x="10929" y="1840027"/>
                  <a:pt x="16834" y="1840902"/>
                </a:cubicBezTo>
                <a:cubicBezTo>
                  <a:pt x="38705" y="1843745"/>
                  <a:pt x="59264" y="1834559"/>
                  <a:pt x="80479" y="1830185"/>
                </a:cubicBezTo>
                <a:cubicBezTo>
                  <a:pt x="104538" y="1825155"/>
                  <a:pt x="125534" y="1810938"/>
                  <a:pt x="127721" y="1782287"/>
                </a:cubicBezTo>
                <a:cubicBezTo>
                  <a:pt x="131877" y="1731108"/>
                  <a:pt x="129033" y="1680586"/>
                  <a:pt x="121597" y="1630063"/>
                </a:cubicBezTo>
                <a:cubicBezTo>
                  <a:pt x="115911" y="1591570"/>
                  <a:pt x="112849" y="1552639"/>
                  <a:pt x="108912" y="1513927"/>
                </a:cubicBezTo>
                <a:cubicBezTo>
                  <a:pt x="108256" y="1506928"/>
                  <a:pt x="105194" y="1499711"/>
                  <a:pt x="105194" y="1492712"/>
                </a:cubicBezTo>
                <a:cubicBezTo>
                  <a:pt x="105194" y="1487463"/>
                  <a:pt x="105850" y="1481776"/>
                  <a:pt x="104538" y="1476746"/>
                </a:cubicBezTo>
                <a:cubicBezTo>
                  <a:pt x="97758" y="1449844"/>
                  <a:pt x="101913" y="1421849"/>
                  <a:pt x="97320" y="1394729"/>
                </a:cubicBezTo>
                <a:cubicBezTo>
                  <a:pt x="96883" y="1391667"/>
                  <a:pt x="97320" y="1388386"/>
                  <a:pt x="97101" y="1385324"/>
                </a:cubicBezTo>
                <a:cubicBezTo>
                  <a:pt x="95570" y="1363890"/>
                  <a:pt x="100382" y="1349893"/>
                  <a:pt x="120722" y="1341800"/>
                </a:cubicBezTo>
                <a:cubicBezTo>
                  <a:pt x="157903" y="1327147"/>
                  <a:pt x="194866" y="1314899"/>
                  <a:pt x="235546" y="1312712"/>
                </a:cubicBezTo>
                <a:cubicBezTo>
                  <a:pt x="278195" y="1310524"/>
                  <a:pt x="320407" y="1303963"/>
                  <a:pt x="363274" y="1306588"/>
                </a:cubicBezTo>
                <a:cubicBezTo>
                  <a:pt x="380553" y="1307681"/>
                  <a:pt x="397831" y="1307900"/>
                  <a:pt x="415109" y="1308119"/>
                </a:cubicBezTo>
                <a:cubicBezTo>
                  <a:pt x="422545" y="1308119"/>
                  <a:pt x="430200" y="1307681"/>
                  <a:pt x="437637" y="1306806"/>
                </a:cubicBezTo>
                <a:cubicBezTo>
                  <a:pt x="449666" y="1305494"/>
                  <a:pt x="451634" y="1303744"/>
                  <a:pt x="452728" y="1291496"/>
                </a:cubicBezTo>
                <a:cubicBezTo>
                  <a:pt x="455790" y="1258908"/>
                  <a:pt x="457539" y="1226320"/>
                  <a:pt x="461914" y="1193951"/>
                </a:cubicBezTo>
                <a:cubicBezTo>
                  <a:pt x="466507" y="1160925"/>
                  <a:pt x="465632" y="1127681"/>
                  <a:pt x="465194" y="1094655"/>
                </a:cubicBezTo>
                <a:cubicBezTo>
                  <a:pt x="464976" y="1079564"/>
                  <a:pt x="467163" y="1065567"/>
                  <a:pt x="474162" y="1052225"/>
                </a:cubicBezTo>
                <a:cubicBezTo>
                  <a:pt x="484222" y="1033197"/>
                  <a:pt x="491659" y="1002359"/>
                  <a:pt x="486409" y="981362"/>
                </a:cubicBezTo>
                <a:cubicBezTo>
                  <a:pt x="478536" y="950524"/>
                  <a:pt x="462789" y="898252"/>
                  <a:pt x="480942" y="873100"/>
                </a:cubicBezTo>
                <a:cubicBezTo>
                  <a:pt x="495595" y="852760"/>
                  <a:pt x="519435" y="853416"/>
                  <a:pt x="552023" y="837012"/>
                </a:cubicBezTo>
                <a:cubicBezTo>
                  <a:pt x="560990" y="829357"/>
                  <a:pt x="569520" y="828264"/>
                  <a:pt x="580893" y="817109"/>
                </a:cubicBezTo>
                <a:cubicBezTo>
                  <a:pt x="586798" y="811423"/>
                  <a:pt x="590298" y="804861"/>
                  <a:pt x="588986" y="796988"/>
                </a:cubicBezTo>
                <a:cubicBezTo>
                  <a:pt x="587017" y="784084"/>
                  <a:pt x="585924" y="770524"/>
                  <a:pt x="581331" y="758494"/>
                </a:cubicBezTo>
                <a:cubicBezTo>
                  <a:pt x="564490" y="714533"/>
                  <a:pt x="555523" y="669260"/>
                  <a:pt x="552242" y="622455"/>
                </a:cubicBezTo>
                <a:cubicBezTo>
                  <a:pt x="550492" y="597960"/>
                  <a:pt x="545680" y="573683"/>
                  <a:pt x="543056" y="549187"/>
                </a:cubicBezTo>
                <a:cubicBezTo>
                  <a:pt x="541525" y="534096"/>
                  <a:pt x="541525" y="519004"/>
                  <a:pt x="540650" y="503913"/>
                </a:cubicBezTo>
                <a:cubicBezTo>
                  <a:pt x="540431" y="500851"/>
                  <a:pt x="540431" y="497352"/>
                  <a:pt x="539119" y="494509"/>
                </a:cubicBezTo>
                <a:cubicBezTo>
                  <a:pt x="531464" y="479417"/>
                  <a:pt x="535182" y="457546"/>
                  <a:pt x="536713" y="441799"/>
                </a:cubicBezTo>
                <a:cubicBezTo>
                  <a:pt x="539119" y="418178"/>
                  <a:pt x="538463" y="400681"/>
                  <a:pt x="541525" y="377279"/>
                </a:cubicBezTo>
                <a:cubicBezTo>
                  <a:pt x="546118" y="343597"/>
                  <a:pt x="552898" y="309915"/>
                  <a:pt x="558803" y="276452"/>
                </a:cubicBezTo>
                <a:cubicBezTo>
                  <a:pt x="561865" y="258737"/>
                  <a:pt x="563396" y="240365"/>
                  <a:pt x="568427" y="223305"/>
                </a:cubicBezTo>
                <a:cubicBezTo>
                  <a:pt x="574113" y="203840"/>
                  <a:pt x="574769" y="184593"/>
                  <a:pt x="574113" y="164690"/>
                </a:cubicBezTo>
                <a:cubicBezTo>
                  <a:pt x="573457" y="143475"/>
                  <a:pt x="576738" y="122479"/>
                  <a:pt x="581768" y="101701"/>
                </a:cubicBezTo>
                <a:cubicBezTo>
                  <a:pt x="583736" y="93828"/>
                  <a:pt x="581987" y="85298"/>
                  <a:pt x="582424" y="76987"/>
                </a:cubicBezTo>
                <a:cubicBezTo>
                  <a:pt x="582862" y="63208"/>
                  <a:pt x="583518" y="49429"/>
                  <a:pt x="584393" y="35650"/>
                </a:cubicBezTo>
                <a:cubicBezTo>
                  <a:pt x="584611" y="33463"/>
                  <a:pt x="585267" y="31276"/>
                  <a:pt x="586361" y="29307"/>
                </a:cubicBezTo>
                <a:cubicBezTo>
                  <a:pt x="589423" y="23840"/>
                  <a:pt x="594453" y="20996"/>
                  <a:pt x="600359" y="22309"/>
                </a:cubicBezTo>
                <a:cubicBezTo>
                  <a:pt x="606483" y="23621"/>
                  <a:pt x="606701" y="29089"/>
                  <a:pt x="606701" y="33900"/>
                </a:cubicBezTo>
                <a:cubicBezTo>
                  <a:pt x="606701" y="36306"/>
                  <a:pt x="605826" y="38712"/>
                  <a:pt x="605608" y="41118"/>
                </a:cubicBezTo>
                <a:cubicBezTo>
                  <a:pt x="605170" y="53366"/>
                  <a:pt x="604733" y="65832"/>
                  <a:pt x="604733" y="78080"/>
                </a:cubicBezTo>
                <a:cubicBezTo>
                  <a:pt x="604733" y="80486"/>
                  <a:pt x="607795" y="82892"/>
                  <a:pt x="609545" y="85079"/>
                </a:cubicBezTo>
                <a:cubicBezTo>
                  <a:pt x="611294" y="82892"/>
                  <a:pt x="614356" y="80705"/>
                  <a:pt x="614794" y="78299"/>
                </a:cubicBezTo>
                <a:cubicBezTo>
                  <a:pt x="619605" y="55990"/>
                  <a:pt x="628354" y="35213"/>
                  <a:pt x="638414" y="14654"/>
                </a:cubicBezTo>
                <a:cubicBezTo>
                  <a:pt x="644320" y="2625"/>
                  <a:pt x="644757" y="3281"/>
                  <a:pt x="657880" y="5249"/>
                </a:cubicBezTo>
                <a:cubicBezTo>
                  <a:pt x="662692" y="6124"/>
                  <a:pt x="668378" y="1968"/>
                  <a:pt x="673627" y="0"/>
                </a:cubicBezTo>
                <a:cubicBezTo>
                  <a:pt x="675596" y="0"/>
                  <a:pt x="677564" y="0"/>
                  <a:pt x="679532" y="0"/>
                </a:cubicBezTo>
                <a:cubicBezTo>
                  <a:pt x="681938" y="3499"/>
                  <a:pt x="685000" y="6780"/>
                  <a:pt x="686969" y="10717"/>
                </a:cubicBezTo>
                <a:cubicBezTo>
                  <a:pt x="688937" y="14654"/>
                  <a:pt x="691343" y="16403"/>
                  <a:pt x="695936" y="16403"/>
                </a:cubicBezTo>
                <a:cubicBezTo>
                  <a:pt x="705778" y="16403"/>
                  <a:pt x="709277" y="19684"/>
                  <a:pt x="709059" y="29526"/>
                </a:cubicBezTo>
                <a:cubicBezTo>
                  <a:pt x="709059" y="34119"/>
                  <a:pt x="708184" y="38712"/>
                  <a:pt x="706653" y="43086"/>
                </a:cubicBezTo>
                <a:cubicBezTo>
                  <a:pt x="700966" y="61021"/>
                  <a:pt x="693093" y="77862"/>
                  <a:pt x="683032" y="94046"/>
                </a:cubicBezTo>
                <a:cubicBezTo>
                  <a:pt x="676689" y="104326"/>
                  <a:pt x="673627" y="116792"/>
                  <a:pt x="670128" y="128822"/>
                </a:cubicBezTo>
                <a:cubicBezTo>
                  <a:pt x="669253" y="131665"/>
                  <a:pt x="671659" y="136695"/>
                  <a:pt x="674283" y="138882"/>
                </a:cubicBezTo>
                <a:cubicBezTo>
                  <a:pt x="676252" y="140632"/>
                  <a:pt x="681282" y="140413"/>
                  <a:pt x="684125" y="139101"/>
                </a:cubicBezTo>
                <a:cubicBezTo>
                  <a:pt x="691124" y="136258"/>
                  <a:pt x="697467" y="131446"/>
                  <a:pt x="704466" y="129259"/>
                </a:cubicBezTo>
                <a:cubicBezTo>
                  <a:pt x="712339" y="126853"/>
                  <a:pt x="720869" y="125760"/>
                  <a:pt x="729180" y="125103"/>
                </a:cubicBezTo>
                <a:cubicBezTo>
                  <a:pt x="734429" y="124666"/>
                  <a:pt x="738585" y="127728"/>
                  <a:pt x="739460" y="133415"/>
                </a:cubicBezTo>
                <a:cubicBezTo>
                  <a:pt x="740334" y="139101"/>
                  <a:pt x="735741" y="140413"/>
                  <a:pt x="731805" y="142600"/>
                </a:cubicBezTo>
                <a:cubicBezTo>
                  <a:pt x="721088" y="148724"/>
                  <a:pt x="710371" y="155067"/>
                  <a:pt x="700091" y="162066"/>
                </a:cubicBezTo>
                <a:cubicBezTo>
                  <a:pt x="686094" y="171689"/>
                  <a:pt x="672971" y="182625"/>
                  <a:pt x="658536" y="191811"/>
                </a:cubicBezTo>
                <a:cubicBezTo>
                  <a:pt x="643664" y="201215"/>
                  <a:pt x="634696" y="213463"/>
                  <a:pt x="633384" y="231398"/>
                </a:cubicBezTo>
                <a:cubicBezTo>
                  <a:pt x="631197" y="264423"/>
                  <a:pt x="623980" y="297230"/>
                  <a:pt x="626823" y="330474"/>
                </a:cubicBezTo>
                <a:cubicBezTo>
                  <a:pt x="628791" y="354095"/>
                  <a:pt x="624854" y="385371"/>
                  <a:pt x="627041" y="408992"/>
                </a:cubicBezTo>
                <a:cubicBezTo>
                  <a:pt x="629885" y="440487"/>
                  <a:pt x="629447" y="448798"/>
                  <a:pt x="623761" y="480074"/>
                </a:cubicBezTo>
                <a:cubicBezTo>
                  <a:pt x="618730" y="508069"/>
                  <a:pt x="629885" y="550499"/>
                  <a:pt x="634478" y="578057"/>
                </a:cubicBezTo>
                <a:cubicBezTo>
                  <a:pt x="636446" y="589430"/>
                  <a:pt x="641258" y="614363"/>
                  <a:pt x="643007" y="625517"/>
                </a:cubicBezTo>
                <a:cubicBezTo>
                  <a:pt x="646726" y="648482"/>
                  <a:pt x="654599" y="654606"/>
                  <a:pt x="667722" y="673415"/>
                </a:cubicBezTo>
                <a:cubicBezTo>
                  <a:pt x="672971" y="681070"/>
                  <a:pt x="680845" y="679758"/>
                  <a:pt x="683251" y="670353"/>
                </a:cubicBezTo>
                <a:cubicBezTo>
                  <a:pt x="686750" y="657449"/>
                  <a:pt x="689375" y="644327"/>
                  <a:pt x="690687" y="631204"/>
                </a:cubicBezTo>
                <a:cubicBezTo>
                  <a:pt x="691999" y="617644"/>
                  <a:pt x="694624" y="614144"/>
                  <a:pt x="708184" y="615894"/>
                </a:cubicBezTo>
                <a:cubicBezTo>
                  <a:pt x="714308" y="616769"/>
                  <a:pt x="719338" y="615457"/>
                  <a:pt x="724587" y="611738"/>
                </a:cubicBezTo>
                <a:cubicBezTo>
                  <a:pt x="727430" y="609770"/>
                  <a:pt x="732680" y="609333"/>
                  <a:pt x="735960" y="610645"/>
                </a:cubicBezTo>
                <a:cubicBezTo>
                  <a:pt x="740991" y="612613"/>
                  <a:pt x="743834" y="611957"/>
                  <a:pt x="746021" y="607146"/>
                </a:cubicBezTo>
                <a:cubicBezTo>
                  <a:pt x="749302" y="599928"/>
                  <a:pt x="754988" y="598397"/>
                  <a:pt x="761768" y="600584"/>
                </a:cubicBezTo>
                <a:cubicBezTo>
                  <a:pt x="768548" y="602771"/>
                  <a:pt x="772923" y="600365"/>
                  <a:pt x="776422" y="594679"/>
                </a:cubicBezTo>
                <a:cubicBezTo>
                  <a:pt x="783421" y="583962"/>
                  <a:pt x="785608" y="584399"/>
                  <a:pt x="795669" y="592273"/>
                </a:cubicBezTo>
                <a:cubicBezTo>
                  <a:pt x="804636" y="599272"/>
                  <a:pt x="814259" y="605396"/>
                  <a:pt x="824101" y="611520"/>
                </a:cubicBezTo>
                <a:cubicBezTo>
                  <a:pt x="826507" y="613051"/>
                  <a:pt x="830225" y="612613"/>
                  <a:pt x="833287" y="613269"/>
                </a:cubicBezTo>
                <a:cubicBezTo>
                  <a:pt x="841161" y="614800"/>
                  <a:pt x="849253" y="615238"/>
                  <a:pt x="856471" y="618081"/>
                </a:cubicBezTo>
                <a:cubicBezTo>
                  <a:pt x="866969" y="622018"/>
                  <a:pt x="876592" y="627704"/>
                  <a:pt x="886653" y="632954"/>
                </a:cubicBezTo>
                <a:cubicBezTo>
                  <a:pt x="897370" y="638421"/>
                  <a:pt x="908524" y="642358"/>
                  <a:pt x="920991" y="640390"/>
                </a:cubicBezTo>
                <a:cubicBezTo>
                  <a:pt x="924272" y="639952"/>
                  <a:pt x="927771" y="640609"/>
                  <a:pt x="931052" y="641483"/>
                </a:cubicBezTo>
                <a:cubicBezTo>
                  <a:pt x="935863" y="642796"/>
                  <a:pt x="938269" y="646076"/>
                  <a:pt x="936519" y="650888"/>
                </a:cubicBezTo>
                <a:cubicBezTo>
                  <a:pt x="933676" y="657887"/>
                  <a:pt x="935426" y="664229"/>
                  <a:pt x="938269" y="670572"/>
                </a:cubicBezTo>
                <a:cubicBezTo>
                  <a:pt x="951611" y="699880"/>
                  <a:pt x="957078" y="730499"/>
                  <a:pt x="954016" y="762431"/>
                </a:cubicBezTo>
                <a:cubicBezTo>
                  <a:pt x="953142" y="770742"/>
                  <a:pt x="950298" y="779053"/>
                  <a:pt x="948767" y="787364"/>
                </a:cubicBezTo>
                <a:cubicBezTo>
                  <a:pt x="942643" y="820390"/>
                  <a:pt x="936957" y="853634"/>
                  <a:pt x="930833" y="886660"/>
                </a:cubicBezTo>
                <a:cubicBezTo>
                  <a:pt x="929302" y="894971"/>
                  <a:pt x="931270" y="902845"/>
                  <a:pt x="932583" y="910937"/>
                </a:cubicBezTo>
                <a:cubicBezTo>
                  <a:pt x="934551" y="922966"/>
                  <a:pt x="933676" y="935433"/>
                  <a:pt x="932801" y="947681"/>
                </a:cubicBezTo>
                <a:cubicBezTo>
                  <a:pt x="932364" y="951836"/>
                  <a:pt x="927552" y="955554"/>
                  <a:pt x="925365" y="959929"/>
                </a:cubicBezTo>
                <a:cubicBezTo>
                  <a:pt x="921866" y="966271"/>
                  <a:pt x="917273" y="972614"/>
                  <a:pt x="916179" y="979394"/>
                </a:cubicBezTo>
                <a:cubicBezTo>
                  <a:pt x="913555" y="997766"/>
                  <a:pt x="907649" y="1014825"/>
                  <a:pt x="900651" y="1031666"/>
                </a:cubicBezTo>
                <a:cubicBezTo>
                  <a:pt x="895401" y="1044133"/>
                  <a:pt x="891902" y="1056381"/>
                  <a:pt x="896933" y="1069941"/>
                </a:cubicBezTo>
                <a:cubicBezTo>
                  <a:pt x="898901" y="1075409"/>
                  <a:pt x="895839" y="1079564"/>
                  <a:pt x="891246" y="1082845"/>
                </a:cubicBezTo>
                <a:cubicBezTo>
                  <a:pt x="884903" y="1087438"/>
                  <a:pt x="878561" y="1092031"/>
                  <a:pt x="873312" y="1097717"/>
                </a:cubicBezTo>
                <a:cubicBezTo>
                  <a:pt x="862813" y="1108434"/>
                  <a:pt x="852096" y="1118495"/>
                  <a:pt x="837661" y="1123744"/>
                </a:cubicBezTo>
                <a:cubicBezTo>
                  <a:pt x="835693" y="1124400"/>
                  <a:pt x="833506" y="1125713"/>
                  <a:pt x="832194" y="1127244"/>
                </a:cubicBezTo>
                <a:cubicBezTo>
                  <a:pt x="828913" y="1131180"/>
                  <a:pt x="824539" y="1132055"/>
                  <a:pt x="819946" y="1133586"/>
                </a:cubicBezTo>
                <a:cubicBezTo>
                  <a:pt x="814478" y="1135336"/>
                  <a:pt x="809666" y="1139929"/>
                  <a:pt x="805729" y="1144084"/>
                </a:cubicBezTo>
                <a:cubicBezTo>
                  <a:pt x="791732" y="1158738"/>
                  <a:pt x="776422" y="1171205"/>
                  <a:pt x="756082" y="1176016"/>
                </a:cubicBezTo>
                <a:cubicBezTo>
                  <a:pt x="752364" y="1176891"/>
                  <a:pt x="748427" y="1177110"/>
                  <a:pt x="744490" y="1177547"/>
                </a:cubicBezTo>
                <a:cubicBezTo>
                  <a:pt x="733117" y="1178860"/>
                  <a:pt x="724587" y="1174267"/>
                  <a:pt x="719119" y="1164425"/>
                </a:cubicBezTo>
                <a:cubicBezTo>
                  <a:pt x="715620" y="1158082"/>
                  <a:pt x="710808" y="1152177"/>
                  <a:pt x="707746" y="1145615"/>
                </a:cubicBezTo>
                <a:cubicBezTo>
                  <a:pt x="706434" y="1142553"/>
                  <a:pt x="706653" y="1137960"/>
                  <a:pt x="707746" y="1134898"/>
                </a:cubicBezTo>
                <a:cubicBezTo>
                  <a:pt x="710371" y="1128337"/>
                  <a:pt x="709496" y="1123088"/>
                  <a:pt x="704028" y="1118714"/>
                </a:cubicBezTo>
                <a:cubicBezTo>
                  <a:pt x="701185" y="1116308"/>
                  <a:pt x="698560" y="1113902"/>
                  <a:pt x="696155" y="1111059"/>
                </a:cubicBezTo>
                <a:cubicBezTo>
                  <a:pt x="692436" y="1107122"/>
                  <a:pt x="687843" y="1103185"/>
                  <a:pt x="695061" y="1098155"/>
                </a:cubicBezTo>
                <a:cubicBezTo>
                  <a:pt x="695936" y="1097499"/>
                  <a:pt x="695936" y="1094437"/>
                  <a:pt x="695061" y="1093781"/>
                </a:cubicBezTo>
                <a:cubicBezTo>
                  <a:pt x="693311" y="1092250"/>
                  <a:pt x="690468" y="1090500"/>
                  <a:pt x="688937" y="1091156"/>
                </a:cubicBezTo>
                <a:cubicBezTo>
                  <a:pt x="684344" y="1093343"/>
                  <a:pt x="678876" y="1095312"/>
                  <a:pt x="676470" y="1099248"/>
                </a:cubicBezTo>
                <a:cubicBezTo>
                  <a:pt x="663129" y="1120245"/>
                  <a:pt x="649131" y="1141241"/>
                  <a:pt x="645851" y="1166612"/>
                </a:cubicBezTo>
                <a:cubicBezTo>
                  <a:pt x="641695" y="1198544"/>
                  <a:pt x="639727" y="1211666"/>
                  <a:pt x="655474" y="1239662"/>
                </a:cubicBezTo>
                <a:cubicBezTo>
                  <a:pt x="661598" y="1250597"/>
                  <a:pt x="680189" y="1262408"/>
                  <a:pt x="691124" y="1268750"/>
                </a:cubicBezTo>
                <a:cubicBezTo>
                  <a:pt x="709715" y="1279467"/>
                  <a:pt x="723712" y="1289528"/>
                  <a:pt x="740334" y="1302651"/>
                </a:cubicBezTo>
                <a:cubicBezTo>
                  <a:pt x="748208" y="1308775"/>
                  <a:pt x="764612" y="1334583"/>
                  <a:pt x="768767" y="1344206"/>
                </a:cubicBezTo>
                <a:cubicBezTo>
                  <a:pt x="774454" y="1357110"/>
                  <a:pt x="771392" y="1368702"/>
                  <a:pt x="775328" y="1382262"/>
                </a:cubicBezTo>
                <a:cubicBezTo>
                  <a:pt x="803761" y="1475652"/>
                  <a:pt x="807479" y="1465810"/>
                  <a:pt x="845973" y="1489650"/>
                </a:cubicBezTo>
                <a:cubicBezTo>
                  <a:pt x="869593" y="1504960"/>
                  <a:pt x="889496" y="1523550"/>
                  <a:pt x="906556" y="1546078"/>
                </a:cubicBezTo>
                <a:cubicBezTo>
                  <a:pt x="930395" y="1577572"/>
                  <a:pt x="970857" y="1598131"/>
                  <a:pt x="1006289" y="1614535"/>
                </a:cubicBezTo>
                <a:cubicBezTo>
                  <a:pt x="1019849" y="1620877"/>
                  <a:pt x="1036034" y="1621096"/>
                  <a:pt x="1051125" y="1623721"/>
                </a:cubicBezTo>
                <a:cubicBezTo>
                  <a:pt x="1078464" y="1628095"/>
                  <a:pt x="1106240" y="1631594"/>
                  <a:pt x="1133579" y="1636187"/>
                </a:cubicBezTo>
                <a:cubicBezTo>
                  <a:pt x="1174479" y="1643186"/>
                  <a:pt x="1210785" y="1661558"/>
                  <a:pt x="1244466" y="1684741"/>
                </a:cubicBezTo>
                <a:cubicBezTo>
                  <a:pt x="1284053" y="1711862"/>
                  <a:pt x="1323422" y="1739419"/>
                  <a:pt x="1363008" y="1766540"/>
                </a:cubicBezTo>
                <a:cubicBezTo>
                  <a:pt x="1373069" y="1773539"/>
                  <a:pt x="1382911" y="1781412"/>
                  <a:pt x="1396472" y="1781194"/>
                </a:cubicBezTo>
                <a:cubicBezTo>
                  <a:pt x="1398221" y="1781194"/>
                  <a:pt x="1399971" y="1781631"/>
                  <a:pt x="1401502" y="1782506"/>
                </a:cubicBezTo>
                <a:cubicBezTo>
                  <a:pt x="1421405" y="1794754"/>
                  <a:pt x="1444588" y="1797597"/>
                  <a:pt x="1465585" y="1806345"/>
                </a:cubicBezTo>
                <a:cubicBezTo>
                  <a:pt x="1473896" y="1809845"/>
                  <a:pt x="1481332" y="1815313"/>
                  <a:pt x="1489206" y="1819906"/>
                </a:cubicBezTo>
                <a:cubicBezTo>
                  <a:pt x="1489206" y="1823842"/>
                  <a:pt x="1489206" y="1827779"/>
                  <a:pt x="1489206" y="1831716"/>
                </a:cubicBezTo>
                <a:cubicBezTo>
                  <a:pt x="1487456" y="1835434"/>
                  <a:pt x="1485706" y="1839152"/>
                  <a:pt x="1483956" y="1842870"/>
                </a:cubicBezTo>
                <a:cubicBezTo>
                  <a:pt x="1478270" y="1855556"/>
                  <a:pt x="1469084" y="1860586"/>
                  <a:pt x="1454868" y="1859711"/>
                </a:cubicBezTo>
                <a:cubicBezTo>
                  <a:pt x="1432996" y="1858180"/>
                  <a:pt x="1410907" y="1859055"/>
                  <a:pt x="1389035" y="1857524"/>
                </a:cubicBezTo>
                <a:cubicBezTo>
                  <a:pt x="1370445" y="1856212"/>
                  <a:pt x="1351854" y="1852712"/>
                  <a:pt x="1333264" y="1850088"/>
                </a:cubicBezTo>
                <a:cubicBezTo>
                  <a:pt x="1328233" y="1849432"/>
                  <a:pt x="1324734" y="1846807"/>
                  <a:pt x="1326921" y="1841121"/>
                </a:cubicBezTo>
                <a:cubicBezTo>
                  <a:pt x="1329327" y="1834997"/>
                  <a:pt x="1326484" y="1830841"/>
                  <a:pt x="1322109" y="1827123"/>
                </a:cubicBezTo>
                <a:cubicBezTo>
                  <a:pt x="1308549" y="1815313"/>
                  <a:pt x="1320141" y="1809626"/>
                  <a:pt x="1302863" y="1804814"/>
                </a:cubicBezTo>
                <a:cubicBezTo>
                  <a:pt x="1288428" y="1800659"/>
                  <a:pt x="1243154" y="1791036"/>
                  <a:pt x="1228719" y="1785130"/>
                </a:cubicBezTo>
                <a:cubicBezTo>
                  <a:pt x="1202255" y="1773976"/>
                  <a:pt x="1177978" y="1772226"/>
                  <a:pt x="1151295" y="1761291"/>
                </a:cubicBezTo>
                <a:cubicBezTo>
                  <a:pt x="1089837" y="1736139"/>
                  <a:pt x="1026629" y="1719517"/>
                  <a:pt x="960140" y="1716017"/>
                </a:cubicBezTo>
                <a:cubicBezTo>
                  <a:pt x="941550" y="1715142"/>
                  <a:pt x="925146" y="1708800"/>
                  <a:pt x="910493" y="1697208"/>
                </a:cubicBezTo>
                <a:cubicBezTo>
                  <a:pt x="902182" y="1690647"/>
                  <a:pt x="892558" y="1685616"/>
                  <a:pt x="883154" y="1680586"/>
                </a:cubicBezTo>
                <a:cubicBezTo>
                  <a:pt x="873749" y="1675555"/>
                  <a:pt x="863251" y="1672275"/>
                  <a:pt x="854065" y="1666807"/>
                </a:cubicBezTo>
                <a:cubicBezTo>
                  <a:pt x="810541" y="1640780"/>
                  <a:pt x="767017" y="1614972"/>
                  <a:pt x="724150" y="1587852"/>
                </a:cubicBezTo>
                <a:cubicBezTo>
                  <a:pt x="704684" y="1575385"/>
                  <a:pt x="686969" y="1560513"/>
                  <a:pt x="668597" y="1546296"/>
                </a:cubicBezTo>
                <a:cubicBezTo>
                  <a:pt x="653506" y="1534705"/>
                  <a:pt x="639071" y="1522457"/>
                  <a:pt x="624198" y="1510646"/>
                </a:cubicBezTo>
                <a:cubicBezTo>
                  <a:pt x="617637" y="1505178"/>
                  <a:pt x="609326" y="1483526"/>
                  <a:pt x="600796" y="1483745"/>
                </a:cubicBezTo>
                <a:cubicBezTo>
                  <a:pt x="547430" y="1473903"/>
                  <a:pt x="541088" y="1476527"/>
                  <a:pt x="499095" y="1476090"/>
                </a:cubicBezTo>
                <a:cubicBezTo>
                  <a:pt x="456227" y="1475434"/>
                  <a:pt x="412485" y="1468872"/>
                  <a:pt x="388645" y="1460780"/>
                </a:cubicBezTo>
                <a:cubicBezTo>
                  <a:pt x="368961" y="1453125"/>
                  <a:pt x="329593" y="1447001"/>
                  <a:pt x="309252" y="1441314"/>
                </a:cubicBezTo>
                <a:cubicBezTo>
                  <a:pt x="287381" y="1434972"/>
                  <a:pt x="242326" y="1437596"/>
                  <a:pt x="218706" y="1439783"/>
                </a:cubicBezTo>
                <a:cubicBezTo>
                  <a:pt x="205583" y="1441096"/>
                  <a:pt x="206458" y="1455750"/>
                  <a:pt x="209957" y="1468653"/>
                </a:cubicBezTo>
                <a:cubicBezTo>
                  <a:pt x="212582" y="1478496"/>
                  <a:pt x="216081" y="1488119"/>
                  <a:pt x="218706" y="1498180"/>
                </a:cubicBezTo>
                <a:cubicBezTo>
                  <a:pt x="232266" y="1548046"/>
                  <a:pt x="236640" y="1598569"/>
                  <a:pt x="224829" y="1649310"/>
                </a:cubicBezTo>
                <a:cubicBezTo>
                  <a:pt x="217831" y="1679711"/>
                  <a:pt x="211707" y="1710331"/>
                  <a:pt x="209957" y="1741606"/>
                </a:cubicBezTo>
                <a:cubicBezTo>
                  <a:pt x="207989" y="1774851"/>
                  <a:pt x="207989" y="1807876"/>
                  <a:pt x="218706" y="1840027"/>
                </a:cubicBezTo>
                <a:cubicBezTo>
                  <a:pt x="224392" y="1857087"/>
                  <a:pt x="212800" y="1872834"/>
                  <a:pt x="200334" y="1878739"/>
                </a:cubicBezTo>
                <a:cubicBezTo>
                  <a:pt x="144125" y="1878739"/>
                  <a:pt x="95570" y="1878739"/>
                  <a:pt x="39361" y="1878739"/>
                </a:cubicBezTo>
                <a:cubicBezTo>
                  <a:pt x="24052" y="1876115"/>
                  <a:pt x="11366" y="1873709"/>
                  <a:pt x="1305" y="1861680"/>
                </a:cubicBezTo>
                <a:cubicBezTo>
                  <a:pt x="-1975" y="1855118"/>
                  <a:pt x="1962" y="1848338"/>
                  <a:pt x="1962" y="1846370"/>
                </a:cubicBezTo>
                <a:close/>
              </a:path>
            </a:pathLst>
          </a:custGeom>
          <a:solidFill>
            <a:schemeClr val="accent2">
              <a:alpha val="83000"/>
            </a:schemeClr>
          </a:solidFill>
          <a:ln w="2182" cap="flat">
            <a:noFill/>
            <a:prstDash val="solid"/>
            <a:miter/>
          </a:ln>
        </p:spPr>
        <p:txBody>
          <a:bodyPr rtlCol="0" anchor="ctr"/>
          <a:lstStyle/>
          <a:p>
            <a:endParaRPr lang="en-US" dirty="0"/>
          </a:p>
        </p:txBody>
      </p:sp>
    </p:spTree>
    <p:extLst>
      <p:ext uri="{BB962C8B-B14F-4D97-AF65-F5344CB8AC3E}">
        <p14:creationId xmlns:p14="http://schemas.microsoft.com/office/powerpoint/2010/main" val="26132130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raphic 85">
            <a:extLst>
              <a:ext uri="{FF2B5EF4-FFF2-40B4-BE49-F238E27FC236}">
                <a16:creationId xmlns:a16="http://schemas.microsoft.com/office/drawing/2014/main" xmlns="" id="{20F6883A-C5D1-44A8-BBB1-53C81F51DAEC}"/>
              </a:ext>
            </a:extLst>
          </p:cNvPr>
          <p:cNvSpPr/>
          <p:nvPr/>
        </p:nvSpPr>
        <p:spPr>
          <a:xfrm>
            <a:off x="914942" y="2084295"/>
            <a:ext cx="1169352" cy="4001430"/>
          </a:xfrm>
          <a:custGeom>
            <a:avLst/>
            <a:gdLst>
              <a:gd name="connsiteX0" fmla="*/ 610485 w 1001116"/>
              <a:gd name="connsiteY0" fmla="*/ 0 h 2692078"/>
              <a:gd name="connsiteX1" fmla="*/ 616584 w 1001116"/>
              <a:gd name="connsiteY1" fmla="*/ 46480 h 2692078"/>
              <a:gd name="connsiteX2" fmla="*/ 644767 w 1001116"/>
              <a:gd name="connsiteY2" fmla="*/ 176247 h 2692078"/>
              <a:gd name="connsiteX3" fmla="*/ 664326 w 1001116"/>
              <a:gd name="connsiteY3" fmla="*/ 201906 h 2692078"/>
              <a:gd name="connsiteX4" fmla="*/ 758760 w 1001116"/>
              <a:gd name="connsiteY4" fmla="*/ 233664 h 2692078"/>
              <a:gd name="connsiteX5" fmla="*/ 982749 w 1001116"/>
              <a:gd name="connsiteY5" fmla="*/ 325784 h 2692078"/>
              <a:gd name="connsiteX6" fmla="*/ 998943 w 1001116"/>
              <a:gd name="connsiteY6" fmla="*/ 364062 h 2692078"/>
              <a:gd name="connsiteX7" fmla="*/ 984852 w 1001116"/>
              <a:gd name="connsiteY7" fmla="*/ 439356 h 2692078"/>
              <a:gd name="connsiteX8" fmla="*/ 923649 w 1001116"/>
              <a:gd name="connsiteY8" fmla="*/ 631166 h 2692078"/>
              <a:gd name="connsiteX9" fmla="*/ 864760 w 1001116"/>
              <a:gd name="connsiteY9" fmla="*/ 766822 h 2692078"/>
              <a:gd name="connsiteX10" fmla="*/ 859923 w 1001116"/>
              <a:gd name="connsiteY10" fmla="*/ 776076 h 2692078"/>
              <a:gd name="connsiteX11" fmla="*/ 831740 w 1001116"/>
              <a:gd name="connsiteY11" fmla="*/ 848425 h 2692078"/>
              <a:gd name="connsiteX12" fmla="*/ 810498 w 1001116"/>
              <a:gd name="connsiteY12" fmla="*/ 919513 h 2692078"/>
              <a:gd name="connsiteX13" fmla="*/ 804609 w 1001116"/>
              <a:gd name="connsiteY13" fmla="*/ 943910 h 2692078"/>
              <a:gd name="connsiteX14" fmla="*/ 778529 w 1001116"/>
              <a:gd name="connsiteY14" fmla="*/ 1114058 h 2692078"/>
              <a:gd name="connsiteX15" fmla="*/ 803978 w 1001116"/>
              <a:gd name="connsiteY15" fmla="*/ 1246558 h 2692078"/>
              <a:gd name="connsiteX16" fmla="*/ 832581 w 1001116"/>
              <a:gd name="connsiteY16" fmla="*/ 1336154 h 2692078"/>
              <a:gd name="connsiteX17" fmla="*/ 831740 w 1001116"/>
              <a:gd name="connsiteY17" fmla="*/ 1352769 h 2692078"/>
              <a:gd name="connsiteX18" fmla="*/ 836157 w 1001116"/>
              <a:gd name="connsiteY18" fmla="*/ 1420702 h 2692078"/>
              <a:gd name="connsiteX19" fmla="*/ 818700 w 1001116"/>
              <a:gd name="connsiteY19" fmla="*/ 1636489 h 2692078"/>
              <a:gd name="connsiteX20" fmla="*/ 736886 w 1001116"/>
              <a:gd name="connsiteY20" fmla="*/ 1940610 h 2692078"/>
              <a:gd name="connsiteX21" fmla="*/ 722795 w 1001116"/>
              <a:gd name="connsiteY21" fmla="*/ 2078368 h 2692078"/>
              <a:gd name="connsiteX22" fmla="*/ 703656 w 1001116"/>
              <a:gd name="connsiteY22" fmla="*/ 2235477 h 2692078"/>
              <a:gd name="connsiteX23" fmla="*/ 663275 w 1001116"/>
              <a:gd name="connsiteY23" fmla="*/ 2382910 h 2692078"/>
              <a:gd name="connsiteX24" fmla="*/ 659489 w 1001116"/>
              <a:gd name="connsiteY24" fmla="*/ 2399315 h 2692078"/>
              <a:gd name="connsiteX25" fmla="*/ 645608 w 1001116"/>
              <a:gd name="connsiteY25" fmla="*/ 2420557 h 2692078"/>
              <a:gd name="connsiteX26" fmla="*/ 641612 w 1001116"/>
              <a:gd name="connsiteY26" fmla="*/ 2426025 h 2692078"/>
              <a:gd name="connsiteX27" fmla="*/ 630675 w 1001116"/>
              <a:gd name="connsiteY27" fmla="*/ 2506787 h 2692078"/>
              <a:gd name="connsiteX28" fmla="*/ 625838 w 1001116"/>
              <a:gd name="connsiteY28" fmla="*/ 2532657 h 2692078"/>
              <a:gd name="connsiteX29" fmla="*/ 622894 w 1001116"/>
              <a:gd name="connsiteY29" fmla="*/ 2568831 h 2692078"/>
              <a:gd name="connsiteX30" fmla="*/ 651497 w 1001116"/>
              <a:gd name="connsiteY30" fmla="*/ 2613840 h 2692078"/>
              <a:gd name="connsiteX31" fmla="*/ 671898 w 1001116"/>
              <a:gd name="connsiteY31" fmla="*/ 2636133 h 2692078"/>
              <a:gd name="connsiteX32" fmla="*/ 679469 w 1001116"/>
              <a:gd name="connsiteY32" fmla="*/ 2657586 h 2692078"/>
              <a:gd name="connsiteX33" fmla="*/ 671688 w 1001116"/>
              <a:gd name="connsiteY33" fmla="*/ 2665578 h 2692078"/>
              <a:gd name="connsiteX34" fmla="*/ 660961 w 1001116"/>
              <a:gd name="connsiteY34" fmla="*/ 2672098 h 2692078"/>
              <a:gd name="connsiteX35" fmla="*/ 656545 w 1001116"/>
              <a:gd name="connsiteY35" fmla="*/ 2676094 h 2692078"/>
              <a:gd name="connsiteX36" fmla="*/ 631937 w 1001116"/>
              <a:gd name="connsiteY36" fmla="*/ 2685979 h 2692078"/>
              <a:gd name="connsiteX37" fmla="*/ 624156 w 1001116"/>
              <a:gd name="connsiteY37" fmla="*/ 2692709 h 2692078"/>
              <a:gd name="connsiteX38" fmla="*/ 615743 w 1001116"/>
              <a:gd name="connsiteY38" fmla="*/ 2692709 h 2692078"/>
              <a:gd name="connsiteX39" fmla="*/ 599969 w 1001116"/>
              <a:gd name="connsiteY39" fmla="*/ 2668733 h 2692078"/>
              <a:gd name="connsiteX40" fmla="*/ 584195 w 1001116"/>
              <a:gd name="connsiteY40" fmla="*/ 2692709 h 2692078"/>
              <a:gd name="connsiteX41" fmla="*/ 579989 w 1001116"/>
              <a:gd name="connsiteY41" fmla="*/ 2692709 h 2692078"/>
              <a:gd name="connsiteX42" fmla="*/ 551175 w 1001116"/>
              <a:gd name="connsiteY42" fmla="*/ 2663475 h 2692078"/>
              <a:gd name="connsiteX43" fmla="*/ 546758 w 1001116"/>
              <a:gd name="connsiteY43" fmla="*/ 2615943 h 2692078"/>
              <a:gd name="connsiteX44" fmla="*/ 543183 w 1001116"/>
              <a:gd name="connsiteY44" fmla="*/ 2581451 h 2692078"/>
              <a:gd name="connsiteX45" fmla="*/ 544445 w 1001116"/>
              <a:gd name="connsiteY45" fmla="*/ 2535811 h 2692078"/>
              <a:gd name="connsiteX46" fmla="*/ 548441 w 1001116"/>
              <a:gd name="connsiteY46" fmla="*/ 2502581 h 2692078"/>
              <a:gd name="connsiteX47" fmla="*/ 557274 w 1001116"/>
              <a:gd name="connsiteY47" fmla="*/ 2473978 h 2692078"/>
              <a:gd name="connsiteX48" fmla="*/ 578727 w 1001116"/>
              <a:gd name="connsiteY48" fmla="*/ 2413196 h 2692078"/>
              <a:gd name="connsiteX49" fmla="*/ 570735 w 1001116"/>
              <a:gd name="connsiteY49" fmla="*/ 2393846 h 2692078"/>
              <a:gd name="connsiteX50" fmla="*/ 570314 w 1001116"/>
              <a:gd name="connsiteY50" fmla="*/ 2377442 h 2692078"/>
              <a:gd name="connsiteX51" fmla="*/ 577675 w 1001116"/>
              <a:gd name="connsiteY51" fmla="*/ 2343160 h 2692078"/>
              <a:gd name="connsiteX52" fmla="*/ 581040 w 1001116"/>
              <a:gd name="connsiteY52" fmla="*/ 2280274 h 2692078"/>
              <a:gd name="connsiteX53" fmla="*/ 583354 w 1001116"/>
              <a:gd name="connsiteY53" fmla="*/ 2201826 h 2692078"/>
              <a:gd name="connsiteX54" fmla="*/ 585036 w 1001116"/>
              <a:gd name="connsiteY54" fmla="*/ 2190468 h 2692078"/>
              <a:gd name="connsiteX55" fmla="*/ 577044 w 1001116"/>
              <a:gd name="connsiteY55" fmla="*/ 2161655 h 2692078"/>
              <a:gd name="connsiteX56" fmla="*/ 570104 w 1001116"/>
              <a:gd name="connsiteY56" fmla="*/ 2140623 h 2692078"/>
              <a:gd name="connsiteX57" fmla="*/ 543604 w 1001116"/>
              <a:gd name="connsiteY57" fmla="*/ 2070587 h 2692078"/>
              <a:gd name="connsiteX58" fmla="*/ 532036 w 1001116"/>
              <a:gd name="connsiteY58" fmla="*/ 2050817 h 2692078"/>
              <a:gd name="connsiteX59" fmla="*/ 492706 w 1001116"/>
              <a:gd name="connsiteY59" fmla="*/ 1998447 h 2692078"/>
              <a:gd name="connsiteX60" fmla="*/ 427297 w 1001116"/>
              <a:gd name="connsiteY60" fmla="*/ 1954701 h 2692078"/>
              <a:gd name="connsiteX61" fmla="*/ 415730 w 1001116"/>
              <a:gd name="connsiteY61" fmla="*/ 1953229 h 2692078"/>
              <a:gd name="connsiteX62" fmla="*/ 405214 w 1001116"/>
              <a:gd name="connsiteY62" fmla="*/ 1950705 h 2692078"/>
              <a:gd name="connsiteX63" fmla="*/ 308257 w 1001116"/>
              <a:gd name="connsiteY63" fmla="*/ 1912006 h 2692078"/>
              <a:gd name="connsiteX64" fmla="*/ 216137 w 1001116"/>
              <a:gd name="connsiteY64" fmla="*/ 1883824 h 2692078"/>
              <a:gd name="connsiteX65" fmla="*/ 92680 w 1001116"/>
              <a:gd name="connsiteY65" fmla="*/ 1845966 h 2692078"/>
              <a:gd name="connsiteX66" fmla="*/ 34001 w 1001116"/>
              <a:gd name="connsiteY66" fmla="*/ 1818625 h 2692078"/>
              <a:gd name="connsiteX67" fmla="*/ 2874 w 1001116"/>
              <a:gd name="connsiteY67" fmla="*/ 1733656 h 2692078"/>
              <a:gd name="connsiteX68" fmla="*/ 24537 w 1001116"/>
              <a:gd name="connsiteY68" fmla="*/ 1693485 h 2692078"/>
              <a:gd name="connsiteX69" fmla="*/ 167554 w 1001116"/>
              <a:gd name="connsiteY69" fmla="*/ 1565191 h 2692078"/>
              <a:gd name="connsiteX70" fmla="*/ 359154 w 1001116"/>
              <a:gd name="connsiteY70" fmla="*/ 1440682 h 2692078"/>
              <a:gd name="connsiteX71" fmla="*/ 403531 w 1001116"/>
              <a:gd name="connsiteY71" fmla="*/ 1404718 h 2692078"/>
              <a:gd name="connsiteX72" fmla="*/ 424984 w 1001116"/>
              <a:gd name="connsiteY72" fmla="*/ 1387051 h 2692078"/>
              <a:gd name="connsiteX73" fmla="*/ 428349 w 1001116"/>
              <a:gd name="connsiteY73" fmla="*/ 1378428 h 2692078"/>
              <a:gd name="connsiteX74" fmla="*/ 428349 w 1001116"/>
              <a:gd name="connsiteY74" fmla="*/ 1356345 h 2692078"/>
              <a:gd name="connsiteX75" fmla="*/ 436762 w 1001116"/>
              <a:gd name="connsiteY75" fmla="*/ 1341833 h 2692078"/>
              <a:gd name="connsiteX76" fmla="*/ 440968 w 1001116"/>
              <a:gd name="connsiteY76" fmla="*/ 1327321 h 2692078"/>
              <a:gd name="connsiteX77" fmla="*/ 454218 w 1001116"/>
              <a:gd name="connsiteY77" fmla="*/ 1251606 h 2692078"/>
              <a:gd name="connsiteX78" fmla="*/ 464103 w 1001116"/>
              <a:gd name="connsiteY78" fmla="*/ 1140137 h 2692078"/>
              <a:gd name="connsiteX79" fmla="*/ 432555 w 1001116"/>
              <a:gd name="connsiteY79" fmla="*/ 995859 h 2692078"/>
              <a:gd name="connsiteX80" fmla="*/ 412365 w 1001116"/>
              <a:gd name="connsiteY80" fmla="*/ 936549 h 2692078"/>
              <a:gd name="connsiteX81" fmla="*/ 391543 w 1001116"/>
              <a:gd name="connsiteY81" fmla="*/ 862727 h 2692078"/>
              <a:gd name="connsiteX82" fmla="*/ 364622 w 1001116"/>
              <a:gd name="connsiteY82" fmla="*/ 801735 h 2692078"/>
              <a:gd name="connsiteX83" fmla="*/ 351793 w 1001116"/>
              <a:gd name="connsiteY83" fmla="*/ 779020 h 2692078"/>
              <a:gd name="connsiteX84" fmla="*/ 291431 w 1001116"/>
              <a:gd name="connsiteY84" fmla="*/ 663766 h 2692078"/>
              <a:gd name="connsiteX85" fmla="*/ 232332 w 1001116"/>
              <a:gd name="connsiteY85" fmla="*/ 512336 h 2692078"/>
              <a:gd name="connsiteX86" fmla="*/ 201836 w 1001116"/>
              <a:gd name="connsiteY86" fmla="*/ 396871 h 2692078"/>
              <a:gd name="connsiteX87" fmla="*/ 211721 w 1001116"/>
              <a:gd name="connsiteY87" fmla="*/ 371633 h 2692078"/>
              <a:gd name="connsiteX88" fmla="*/ 306785 w 1001116"/>
              <a:gd name="connsiteY88" fmla="*/ 309799 h 2692078"/>
              <a:gd name="connsiteX89" fmla="*/ 475460 w 1001116"/>
              <a:gd name="connsiteY89" fmla="*/ 229668 h 2692078"/>
              <a:gd name="connsiteX90" fmla="*/ 529512 w 1001116"/>
              <a:gd name="connsiteY90" fmla="*/ 202326 h 2692078"/>
              <a:gd name="connsiteX91" fmla="*/ 534980 w 1001116"/>
              <a:gd name="connsiteY91" fmla="*/ 196017 h 2692078"/>
              <a:gd name="connsiteX92" fmla="*/ 548862 w 1001116"/>
              <a:gd name="connsiteY92" fmla="*/ 166572 h 2692078"/>
              <a:gd name="connsiteX93" fmla="*/ 574731 w 1001116"/>
              <a:gd name="connsiteY93" fmla="*/ 72560 h 2692078"/>
              <a:gd name="connsiteX94" fmla="*/ 593870 w 1001116"/>
              <a:gd name="connsiteY94" fmla="*/ 3786 h 2692078"/>
              <a:gd name="connsiteX95" fmla="*/ 602072 w 1001116"/>
              <a:gd name="connsiteY95" fmla="*/ 7782 h 2692078"/>
              <a:gd name="connsiteX96" fmla="*/ 608592 w 1001116"/>
              <a:gd name="connsiteY96" fmla="*/ 0 h 2692078"/>
              <a:gd name="connsiteX97" fmla="*/ 610485 w 1001116"/>
              <a:gd name="connsiteY97" fmla="*/ 0 h 2692078"/>
              <a:gd name="connsiteX98" fmla="*/ 688934 w 1001116"/>
              <a:gd name="connsiteY98" fmla="*/ 530634 h 2692078"/>
              <a:gd name="connsiteX99" fmla="*/ 674842 w 1001116"/>
              <a:gd name="connsiteY99" fmla="*/ 565757 h 2692078"/>
              <a:gd name="connsiteX100" fmla="*/ 663485 w 1001116"/>
              <a:gd name="connsiteY100" fmla="*/ 595202 h 2692078"/>
              <a:gd name="connsiteX101" fmla="*/ 660120 w 1001116"/>
              <a:gd name="connsiteY101" fmla="*/ 621281 h 2692078"/>
              <a:gd name="connsiteX102" fmla="*/ 679890 w 1001116"/>
              <a:gd name="connsiteY102" fmla="*/ 684166 h 2692078"/>
              <a:gd name="connsiteX103" fmla="*/ 692509 w 1001116"/>
              <a:gd name="connsiteY103" fmla="*/ 692789 h 2692078"/>
              <a:gd name="connsiteX104" fmla="*/ 725319 w 1001116"/>
              <a:gd name="connsiteY104" fmla="*/ 712349 h 2692078"/>
              <a:gd name="connsiteX105" fmla="*/ 743617 w 1001116"/>
              <a:gd name="connsiteY105" fmla="*/ 709194 h 2692078"/>
              <a:gd name="connsiteX106" fmla="*/ 819331 w 1001116"/>
              <a:gd name="connsiteY106" fmla="*/ 616444 h 2692078"/>
              <a:gd name="connsiteX107" fmla="*/ 852772 w 1001116"/>
              <a:gd name="connsiteY107" fmla="*/ 556293 h 2692078"/>
              <a:gd name="connsiteX108" fmla="*/ 888105 w 1001116"/>
              <a:gd name="connsiteY108" fmla="*/ 449661 h 2692078"/>
              <a:gd name="connsiteX109" fmla="*/ 868756 w 1001116"/>
              <a:gd name="connsiteY109" fmla="*/ 381518 h 2692078"/>
              <a:gd name="connsiteX110" fmla="*/ 670215 w 1001116"/>
              <a:gd name="connsiteY110" fmla="*/ 266894 h 2692078"/>
              <a:gd name="connsiteX111" fmla="*/ 602072 w 1001116"/>
              <a:gd name="connsiteY111" fmla="*/ 230509 h 2692078"/>
              <a:gd name="connsiteX112" fmla="*/ 582092 w 1001116"/>
              <a:gd name="connsiteY112" fmla="*/ 234505 h 2692078"/>
              <a:gd name="connsiteX113" fmla="*/ 574310 w 1001116"/>
              <a:gd name="connsiteY113" fmla="*/ 241025 h 2692078"/>
              <a:gd name="connsiteX114" fmla="*/ 476091 w 1001116"/>
              <a:gd name="connsiteY114" fmla="*/ 297601 h 2692078"/>
              <a:gd name="connsiteX115" fmla="*/ 324662 w 1001116"/>
              <a:gd name="connsiteY115" fmla="*/ 417062 h 2692078"/>
              <a:gd name="connsiteX116" fmla="*/ 313515 w 1001116"/>
              <a:gd name="connsiteY116" fmla="*/ 476582 h 2692078"/>
              <a:gd name="connsiteX117" fmla="*/ 353475 w 1001116"/>
              <a:gd name="connsiteY117" fmla="*/ 578166 h 2692078"/>
              <a:gd name="connsiteX118" fmla="*/ 390492 w 1001116"/>
              <a:gd name="connsiteY118" fmla="*/ 635373 h 2692078"/>
              <a:gd name="connsiteX119" fmla="*/ 467048 w 1001116"/>
              <a:gd name="connsiteY119" fmla="*/ 715925 h 2692078"/>
              <a:gd name="connsiteX120" fmla="*/ 490393 w 1001116"/>
              <a:gd name="connsiteY120" fmla="*/ 719500 h 2692078"/>
              <a:gd name="connsiteX121" fmla="*/ 508270 w 1001116"/>
              <a:gd name="connsiteY121" fmla="*/ 709615 h 2692078"/>
              <a:gd name="connsiteX122" fmla="*/ 529512 w 1001116"/>
              <a:gd name="connsiteY122" fmla="*/ 697837 h 2692078"/>
              <a:gd name="connsiteX123" fmla="*/ 544234 w 1001116"/>
              <a:gd name="connsiteY123" fmla="*/ 625277 h 2692078"/>
              <a:gd name="connsiteX124" fmla="*/ 526147 w 1001116"/>
              <a:gd name="connsiteY124" fmla="*/ 551876 h 2692078"/>
              <a:gd name="connsiteX125" fmla="*/ 525095 w 1001116"/>
              <a:gd name="connsiteY125" fmla="*/ 547880 h 2692078"/>
              <a:gd name="connsiteX126" fmla="*/ 512266 w 1001116"/>
              <a:gd name="connsiteY126" fmla="*/ 538416 h 2692078"/>
              <a:gd name="connsiteX127" fmla="*/ 491234 w 1001116"/>
              <a:gd name="connsiteY127" fmla="*/ 521590 h 2692078"/>
              <a:gd name="connsiteX128" fmla="*/ 488921 w 1001116"/>
              <a:gd name="connsiteY128" fmla="*/ 495511 h 2692078"/>
              <a:gd name="connsiteX129" fmla="*/ 491444 w 1001116"/>
              <a:gd name="connsiteY129" fmla="*/ 482261 h 2692078"/>
              <a:gd name="connsiteX130" fmla="*/ 498595 w 1001116"/>
              <a:gd name="connsiteY130" fmla="*/ 458915 h 2692078"/>
              <a:gd name="connsiteX131" fmla="*/ 510163 w 1001116"/>
              <a:gd name="connsiteY131" fmla="*/ 412645 h 2692078"/>
              <a:gd name="connsiteX132" fmla="*/ 510373 w 1001116"/>
              <a:gd name="connsiteY132" fmla="*/ 406966 h 2692078"/>
              <a:gd name="connsiteX133" fmla="*/ 511214 w 1001116"/>
              <a:gd name="connsiteY133" fmla="*/ 394978 h 2692078"/>
              <a:gd name="connsiteX134" fmla="*/ 516052 w 1001116"/>
              <a:gd name="connsiteY134" fmla="*/ 384673 h 2692078"/>
              <a:gd name="connsiteX135" fmla="*/ 560639 w 1001116"/>
              <a:gd name="connsiteY135" fmla="*/ 339454 h 2692078"/>
              <a:gd name="connsiteX136" fmla="*/ 638668 w 1001116"/>
              <a:gd name="connsiteY136" fmla="*/ 341768 h 2692078"/>
              <a:gd name="connsiteX137" fmla="*/ 681993 w 1001116"/>
              <a:gd name="connsiteY137" fmla="*/ 382990 h 2692078"/>
              <a:gd name="connsiteX138" fmla="*/ 688723 w 1001116"/>
              <a:gd name="connsiteY138" fmla="*/ 401288 h 2692078"/>
              <a:gd name="connsiteX139" fmla="*/ 698608 w 1001116"/>
              <a:gd name="connsiteY139" fmla="*/ 443352 h 2692078"/>
              <a:gd name="connsiteX140" fmla="*/ 707442 w 1001116"/>
              <a:gd name="connsiteY140" fmla="*/ 482892 h 2692078"/>
              <a:gd name="connsiteX141" fmla="*/ 706180 w 1001116"/>
              <a:gd name="connsiteY141" fmla="*/ 511074 h 2692078"/>
              <a:gd name="connsiteX142" fmla="*/ 688934 w 1001116"/>
              <a:gd name="connsiteY142" fmla="*/ 530634 h 2692078"/>
              <a:gd name="connsiteX143" fmla="*/ 240745 w 1001116"/>
              <a:gd name="connsiteY143" fmla="*/ 1741438 h 2692078"/>
              <a:gd name="connsiteX144" fmla="*/ 272923 w 1001116"/>
              <a:gd name="connsiteY144" fmla="*/ 1755319 h 2692078"/>
              <a:gd name="connsiteX145" fmla="*/ 366726 w 1001116"/>
              <a:gd name="connsiteY145" fmla="*/ 1813577 h 2692078"/>
              <a:gd name="connsiteX146" fmla="*/ 428559 w 1001116"/>
              <a:gd name="connsiteY146" fmla="*/ 1843653 h 2692078"/>
              <a:gd name="connsiteX147" fmla="*/ 455270 w 1001116"/>
              <a:gd name="connsiteY147" fmla="*/ 1854800 h 2692078"/>
              <a:gd name="connsiteX148" fmla="*/ 458635 w 1001116"/>
              <a:gd name="connsiteY148" fmla="*/ 1858375 h 2692078"/>
              <a:gd name="connsiteX149" fmla="*/ 471885 w 1001116"/>
              <a:gd name="connsiteY149" fmla="*/ 1871205 h 2692078"/>
              <a:gd name="connsiteX150" fmla="*/ 521310 w 1001116"/>
              <a:gd name="connsiteY150" fmla="*/ 1888871 h 2692078"/>
              <a:gd name="connsiteX151" fmla="*/ 556433 w 1001116"/>
              <a:gd name="connsiteY151" fmla="*/ 1893078 h 2692078"/>
              <a:gd name="connsiteX152" fmla="*/ 606489 w 1001116"/>
              <a:gd name="connsiteY152" fmla="*/ 1893288 h 2692078"/>
              <a:gd name="connsiteX153" fmla="*/ 613850 w 1001116"/>
              <a:gd name="connsiteY153" fmla="*/ 1824935 h 2692078"/>
              <a:gd name="connsiteX154" fmla="*/ 621001 w 1001116"/>
              <a:gd name="connsiteY154" fmla="*/ 1633124 h 2692078"/>
              <a:gd name="connsiteX155" fmla="*/ 586088 w 1001116"/>
              <a:gd name="connsiteY155" fmla="*/ 1556568 h 2692078"/>
              <a:gd name="connsiteX156" fmla="*/ 557905 w 1001116"/>
              <a:gd name="connsiteY156" fmla="*/ 1548786 h 2692078"/>
              <a:gd name="connsiteX157" fmla="*/ 461790 w 1001116"/>
              <a:gd name="connsiteY157" fmla="*/ 1600314 h 2692078"/>
              <a:gd name="connsiteX158" fmla="*/ 295638 w 1001116"/>
              <a:gd name="connsiteY158" fmla="*/ 1700636 h 2692078"/>
              <a:gd name="connsiteX159" fmla="*/ 240745 w 1001116"/>
              <a:gd name="connsiteY159" fmla="*/ 1741438 h 2692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1001116" h="2692078">
                <a:moveTo>
                  <a:pt x="610485" y="0"/>
                </a:moveTo>
                <a:cubicBezTo>
                  <a:pt x="612588" y="15564"/>
                  <a:pt x="614691" y="30917"/>
                  <a:pt x="616584" y="46480"/>
                </a:cubicBezTo>
                <a:cubicBezTo>
                  <a:pt x="621842" y="90647"/>
                  <a:pt x="627941" y="134604"/>
                  <a:pt x="644767" y="176247"/>
                </a:cubicBezTo>
                <a:cubicBezTo>
                  <a:pt x="648763" y="186342"/>
                  <a:pt x="652759" y="195596"/>
                  <a:pt x="664326" y="201906"/>
                </a:cubicBezTo>
                <a:cubicBezTo>
                  <a:pt x="693981" y="218311"/>
                  <a:pt x="726791" y="224200"/>
                  <a:pt x="758760" y="233664"/>
                </a:cubicBezTo>
                <a:cubicBezTo>
                  <a:pt x="836577" y="256589"/>
                  <a:pt x="911241" y="287506"/>
                  <a:pt x="982749" y="325784"/>
                </a:cubicBezTo>
                <a:cubicBezTo>
                  <a:pt x="1002939" y="336510"/>
                  <a:pt x="1003781" y="342188"/>
                  <a:pt x="998943" y="364062"/>
                </a:cubicBezTo>
                <a:cubicBezTo>
                  <a:pt x="993265" y="388879"/>
                  <a:pt x="990741" y="414538"/>
                  <a:pt x="984852" y="439356"/>
                </a:cubicBezTo>
                <a:cubicBezTo>
                  <a:pt x="969288" y="504765"/>
                  <a:pt x="950991" y="569332"/>
                  <a:pt x="923649" y="631166"/>
                </a:cubicBezTo>
                <a:cubicBezTo>
                  <a:pt x="903669" y="676174"/>
                  <a:pt x="884320" y="721603"/>
                  <a:pt x="864760" y="766822"/>
                </a:cubicBezTo>
                <a:cubicBezTo>
                  <a:pt x="863288" y="769976"/>
                  <a:pt x="862026" y="773342"/>
                  <a:pt x="859923" y="776076"/>
                </a:cubicBezTo>
                <a:cubicBezTo>
                  <a:pt x="842677" y="797318"/>
                  <a:pt x="836998" y="822346"/>
                  <a:pt x="831740" y="848425"/>
                </a:cubicBezTo>
                <a:cubicBezTo>
                  <a:pt x="826903" y="872612"/>
                  <a:pt x="817649" y="895747"/>
                  <a:pt x="810498" y="919513"/>
                </a:cubicBezTo>
                <a:cubicBezTo>
                  <a:pt x="808184" y="927505"/>
                  <a:pt x="805871" y="935707"/>
                  <a:pt x="804609" y="943910"/>
                </a:cubicBezTo>
                <a:cubicBezTo>
                  <a:pt x="794934" y="1000486"/>
                  <a:pt x="781474" y="1056220"/>
                  <a:pt x="778529" y="1114058"/>
                </a:cubicBezTo>
                <a:cubicBezTo>
                  <a:pt x="776216" y="1160538"/>
                  <a:pt x="783156" y="1204915"/>
                  <a:pt x="803978" y="1246558"/>
                </a:cubicBezTo>
                <a:cubicBezTo>
                  <a:pt x="818280" y="1275162"/>
                  <a:pt x="827534" y="1304817"/>
                  <a:pt x="832581" y="1336154"/>
                </a:cubicBezTo>
                <a:cubicBezTo>
                  <a:pt x="833423" y="1341412"/>
                  <a:pt x="831319" y="1347301"/>
                  <a:pt x="831740" y="1352769"/>
                </a:cubicBezTo>
                <a:cubicBezTo>
                  <a:pt x="833002" y="1375484"/>
                  <a:pt x="834895" y="1398198"/>
                  <a:pt x="836157" y="1420702"/>
                </a:cubicBezTo>
                <a:cubicBezTo>
                  <a:pt x="840363" y="1493472"/>
                  <a:pt x="843097" y="1565401"/>
                  <a:pt x="818700" y="1636489"/>
                </a:cubicBezTo>
                <a:cubicBezTo>
                  <a:pt x="784839" y="1735970"/>
                  <a:pt x="758760" y="1837764"/>
                  <a:pt x="736886" y="1940610"/>
                </a:cubicBezTo>
                <a:cubicBezTo>
                  <a:pt x="727212" y="1986039"/>
                  <a:pt x="721954" y="2031888"/>
                  <a:pt x="722795" y="2078368"/>
                </a:cubicBezTo>
                <a:cubicBezTo>
                  <a:pt x="723847" y="2131579"/>
                  <a:pt x="716485" y="2183948"/>
                  <a:pt x="703656" y="2235477"/>
                </a:cubicBezTo>
                <a:cubicBezTo>
                  <a:pt x="691247" y="2284901"/>
                  <a:pt x="676735" y="2333695"/>
                  <a:pt x="663275" y="2382910"/>
                </a:cubicBezTo>
                <a:cubicBezTo>
                  <a:pt x="661803" y="2388378"/>
                  <a:pt x="659910" y="2393636"/>
                  <a:pt x="659489" y="2399315"/>
                </a:cubicBezTo>
                <a:cubicBezTo>
                  <a:pt x="658648" y="2408989"/>
                  <a:pt x="655493" y="2416771"/>
                  <a:pt x="645608" y="2420557"/>
                </a:cubicBezTo>
                <a:cubicBezTo>
                  <a:pt x="643715" y="2421188"/>
                  <a:pt x="642243" y="2423922"/>
                  <a:pt x="641612" y="2426025"/>
                </a:cubicBezTo>
                <a:cubicBezTo>
                  <a:pt x="634251" y="2452315"/>
                  <a:pt x="628152" y="2478815"/>
                  <a:pt x="630675" y="2506787"/>
                </a:cubicBezTo>
                <a:cubicBezTo>
                  <a:pt x="631517" y="2515200"/>
                  <a:pt x="629203" y="2524875"/>
                  <a:pt x="625838" y="2532657"/>
                </a:cubicBezTo>
                <a:cubicBezTo>
                  <a:pt x="620580" y="2544855"/>
                  <a:pt x="620160" y="2555581"/>
                  <a:pt x="622894" y="2568831"/>
                </a:cubicBezTo>
                <a:cubicBezTo>
                  <a:pt x="627100" y="2588181"/>
                  <a:pt x="634882" y="2602693"/>
                  <a:pt x="651497" y="2613840"/>
                </a:cubicBezTo>
                <a:cubicBezTo>
                  <a:pt x="659699" y="2619308"/>
                  <a:pt x="666219" y="2627931"/>
                  <a:pt x="671898" y="2636133"/>
                </a:cubicBezTo>
                <a:cubicBezTo>
                  <a:pt x="675894" y="2642233"/>
                  <a:pt x="677787" y="2650225"/>
                  <a:pt x="679469" y="2657586"/>
                </a:cubicBezTo>
                <a:cubicBezTo>
                  <a:pt x="680731" y="2662844"/>
                  <a:pt x="677997" y="2666209"/>
                  <a:pt x="671688" y="2665578"/>
                </a:cubicBezTo>
                <a:cubicBezTo>
                  <a:pt x="666640" y="2664947"/>
                  <a:pt x="661592" y="2664737"/>
                  <a:pt x="660961" y="2672098"/>
                </a:cubicBezTo>
                <a:cubicBezTo>
                  <a:pt x="660751" y="2673570"/>
                  <a:pt x="658438" y="2675253"/>
                  <a:pt x="656545" y="2676094"/>
                </a:cubicBezTo>
                <a:cubicBezTo>
                  <a:pt x="648342" y="2679459"/>
                  <a:pt x="639929" y="2682404"/>
                  <a:pt x="631937" y="2685979"/>
                </a:cubicBezTo>
                <a:cubicBezTo>
                  <a:pt x="628993" y="2687451"/>
                  <a:pt x="626679" y="2690395"/>
                  <a:pt x="624156" y="2692709"/>
                </a:cubicBezTo>
                <a:cubicBezTo>
                  <a:pt x="621421" y="2692709"/>
                  <a:pt x="618477" y="2692709"/>
                  <a:pt x="615743" y="2692709"/>
                </a:cubicBezTo>
                <a:cubicBezTo>
                  <a:pt x="610906" y="2685138"/>
                  <a:pt x="605858" y="2677566"/>
                  <a:pt x="599969" y="2668733"/>
                </a:cubicBezTo>
                <a:cubicBezTo>
                  <a:pt x="597024" y="2678618"/>
                  <a:pt x="595342" y="2689344"/>
                  <a:pt x="584195" y="2692709"/>
                </a:cubicBezTo>
                <a:cubicBezTo>
                  <a:pt x="582723" y="2692709"/>
                  <a:pt x="581461" y="2692709"/>
                  <a:pt x="579989" y="2692709"/>
                </a:cubicBezTo>
                <a:cubicBezTo>
                  <a:pt x="561060" y="2692078"/>
                  <a:pt x="552016" y="2682404"/>
                  <a:pt x="551175" y="2663475"/>
                </a:cubicBezTo>
                <a:cubicBezTo>
                  <a:pt x="550544" y="2647491"/>
                  <a:pt x="548441" y="2631717"/>
                  <a:pt x="546758" y="2615943"/>
                </a:cubicBezTo>
                <a:cubicBezTo>
                  <a:pt x="545707" y="2604375"/>
                  <a:pt x="543604" y="2593018"/>
                  <a:pt x="543183" y="2581451"/>
                </a:cubicBezTo>
                <a:cubicBezTo>
                  <a:pt x="542762" y="2566308"/>
                  <a:pt x="543604" y="2550954"/>
                  <a:pt x="544445" y="2535811"/>
                </a:cubicBezTo>
                <a:cubicBezTo>
                  <a:pt x="545076" y="2524665"/>
                  <a:pt x="546338" y="2513518"/>
                  <a:pt x="548441" y="2502581"/>
                </a:cubicBezTo>
                <a:cubicBezTo>
                  <a:pt x="550334" y="2492696"/>
                  <a:pt x="552016" y="2482180"/>
                  <a:pt x="557274" y="2473978"/>
                </a:cubicBezTo>
                <a:cubicBezTo>
                  <a:pt x="569262" y="2455259"/>
                  <a:pt x="575993" y="2434648"/>
                  <a:pt x="578727" y="2413196"/>
                </a:cubicBezTo>
                <a:cubicBezTo>
                  <a:pt x="579568" y="2407096"/>
                  <a:pt x="574520" y="2399735"/>
                  <a:pt x="570735" y="2393846"/>
                </a:cubicBezTo>
                <a:cubicBezTo>
                  <a:pt x="566949" y="2387957"/>
                  <a:pt x="566739" y="2384592"/>
                  <a:pt x="570314" y="2377442"/>
                </a:cubicBezTo>
                <a:cubicBezTo>
                  <a:pt x="575362" y="2367346"/>
                  <a:pt x="576624" y="2354727"/>
                  <a:pt x="577675" y="2343160"/>
                </a:cubicBezTo>
                <a:cubicBezTo>
                  <a:pt x="579568" y="2322338"/>
                  <a:pt x="580199" y="2301306"/>
                  <a:pt x="581040" y="2280274"/>
                </a:cubicBezTo>
                <a:cubicBezTo>
                  <a:pt x="582092" y="2254195"/>
                  <a:pt x="582512" y="2228115"/>
                  <a:pt x="583354" y="2201826"/>
                </a:cubicBezTo>
                <a:cubicBezTo>
                  <a:pt x="583564" y="2198040"/>
                  <a:pt x="583143" y="2193623"/>
                  <a:pt x="585036" y="2190468"/>
                </a:cubicBezTo>
                <a:cubicBezTo>
                  <a:pt x="592608" y="2177639"/>
                  <a:pt x="583354" y="2170698"/>
                  <a:pt x="577044" y="2161655"/>
                </a:cubicBezTo>
                <a:cubicBezTo>
                  <a:pt x="573048" y="2155766"/>
                  <a:pt x="568631" y="2146932"/>
                  <a:pt x="570104" y="2140623"/>
                </a:cubicBezTo>
                <a:cubicBezTo>
                  <a:pt x="576413" y="2110968"/>
                  <a:pt x="557695" y="2092039"/>
                  <a:pt x="543604" y="2070587"/>
                </a:cubicBezTo>
                <a:cubicBezTo>
                  <a:pt x="539397" y="2064277"/>
                  <a:pt x="535191" y="2057757"/>
                  <a:pt x="532036" y="2050817"/>
                </a:cubicBezTo>
                <a:cubicBezTo>
                  <a:pt x="522782" y="2030416"/>
                  <a:pt x="511214" y="2011697"/>
                  <a:pt x="492706" y="1998447"/>
                </a:cubicBezTo>
                <a:cubicBezTo>
                  <a:pt x="471254" y="1983304"/>
                  <a:pt x="449381" y="1969003"/>
                  <a:pt x="427297" y="1954701"/>
                </a:cubicBezTo>
                <a:cubicBezTo>
                  <a:pt x="424353" y="1952808"/>
                  <a:pt x="419516" y="1953860"/>
                  <a:pt x="415730" y="1953229"/>
                </a:cubicBezTo>
                <a:cubicBezTo>
                  <a:pt x="412154" y="1952598"/>
                  <a:pt x="408158" y="1952388"/>
                  <a:pt x="405214" y="1950705"/>
                </a:cubicBezTo>
                <a:cubicBezTo>
                  <a:pt x="374928" y="1932618"/>
                  <a:pt x="343380" y="1919367"/>
                  <a:pt x="308257" y="1912006"/>
                </a:cubicBezTo>
                <a:cubicBezTo>
                  <a:pt x="276919" y="1905487"/>
                  <a:pt x="246634" y="1893709"/>
                  <a:pt x="216137" y="1883824"/>
                </a:cubicBezTo>
                <a:cubicBezTo>
                  <a:pt x="175125" y="1870784"/>
                  <a:pt x="134744" y="1856062"/>
                  <a:pt x="92680" y="1845966"/>
                </a:cubicBezTo>
                <a:cubicBezTo>
                  <a:pt x="72069" y="1840919"/>
                  <a:pt x="52509" y="1829562"/>
                  <a:pt x="34001" y="1818625"/>
                </a:cubicBezTo>
                <a:cubicBezTo>
                  <a:pt x="3716" y="1800748"/>
                  <a:pt x="-5328" y="1773617"/>
                  <a:pt x="2874" y="1733656"/>
                </a:cubicBezTo>
                <a:cubicBezTo>
                  <a:pt x="6029" y="1718093"/>
                  <a:pt x="14021" y="1705263"/>
                  <a:pt x="24537" y="1693485"/>
                </a:cubicBezTo>
                <a:cubicBezTo>
                  <a:pt x="67232" y="1645322"/>
                  <a:pt x="117288" y="1605152"/>
                  <a:pt x="167554" y="1565191"/>
                </a:cubicBezTo>
                <a:cubicBezTo>
                  <a:pt x="227705" y="1517869"/>
                  <a:pt x="289959" y="1474123"/>
                  <a:pt x="359154" y="1440682"/>
                </a:cubicBezTo>
                <a:cubicBezTo>
                  <a:pt x="375769" y="1432690"/>
                  <a:pt x="388809" y="1416916"/>
                  <a:pt x="403531" y="1404718"/>
                </a:cubicBezTo>
                <a:cubicBezTo>
                  <a:pt x="410682" y="1398829"/>
                  <a:pt x="418254" y="1393361"/>
                  <a:pt x="424984" y="1387051"/>
                </a:cubicBezTo>
                <a:cubicBezTo>
                  <a:pt x="427087" y="1385158"/>
                  <a:pt x="429190" y="1379480"/>
                  <a:pt x="428349" y="1378428"/>
                </a:cubicBezTo>
                <a:cubicBezTo>
                  <a:pt x="420988" y="1370857"/>
                  <a:pt x="424143" y="1363706"/>
                  <a:pt x="428349" y="1356345"/>
                </a:cubicBezTo>
                <a:cubicBezTo>
                  <a:pt x="431083" y="1351507"/>
                  <a:pt x="434448" y="1346880"/>
                  <a:pt x="436762" y="1341833"/>
                </a:cubicBezTo>
                <a:cubicBezTo>
                  <a:pt x="438865" y="1337206"/>
                  <a:pt x="441389" y="1331948"/>
                  <a:pt x="440968" y="1327321"/>
                </a:cubicBezTo>
                <a:cubicBezTo>
                  <a:pt x="438444" y="1300821"/>
                  <a:pt x="442440" y="1275372"/>
                  <a:pt x="454218" y="1251606"/>
                </a:cubicBezTo>
                <a:cubicBezTo>
                  <a:pt x="471885" y="1215642"/>
                  <a:pt x="467048" y="1177994"/>
                  <a:pt x="464103" y="1140137"/>
                </a:cubicBezTo>
                <a:cubicBezTo>
                  <a:pt x="460107" y="1090502"/>
                  <a:pt x="447488" y="1042970"/>
                  <a:pt x="432555" y="995859"/>
                </a:cubicBezTo>
                <a:cubicBezTo>
                  <a:pt x="426246" y="975878"/>
                  <a:pt x="420988" y="955898"/>
                  <a:pt x="412365" y="936549"/>
                </a:cubicBezTo>
                <a:cubicBezTo>
                  <a:pt x="402059" y="913414"/>
                  <a:pt x="398063" y="887334"/>
                  <a:pt x="391543" y="862727"/>
                </a:cubicBezTo>
                <a:cubicBezTo>
                  <a:pt x="385865" y="840854"/>
                  <a:pt x="378714" y="819822"/>
                  <a:pt x="364622" y="801735"/>
                </a:cubicBezTo>
                <a:cubicBezTo>
                  <a:pt x="359364" y="795004"/>
                  <a:pt x="355789" y="786592"/>
                  <a:pt x="351793" y="779020"/>
                </a:cubicBezTo>
                <a:cubicBezTo>
                  <a:pt x="331602" y="740532"/>
                  <a:pt x="312253" y="701833"/>
                  <a:pt x="291431" y="663766"/>
                </a:cubicBezTo>
                <a:cubicBezTo>
                  <a:pt x="265142" y="615813"/>
                  <a:pt x="248316" y="564075"/>
                  <a:pt x="232332" y="512336"/>
                </a:cubicBezTo>
                <a:cubicBezTo>
                  <a:pt x="220554" y="474268"/>
                  <a:pt x="212141" y="435360"/>
                  <a:pt x="201836" y="396871"/>
                </a:cubicBezTo>
                <a:cubicBezTo>
                  <a:pt x="198681" y="385514"/>
                  <a:pt x="202677" y="377522"/>
                  <a:pt x="211721" y="371633"/>
                </a:cubicBezTo>
                <a:cubicBezTo>
                  <a:pt x="243268" y="350811"/>
                  <a:pt x="274185" y="328938"/>
                  <a:pt x="306785" y="309799"/>
                </a:cubicBezTo>
                <a:cubicBezTo>
                  <a:pt x="360626" y="278041"/>
                  <a:pt x="417833" y="253224"/>
                  <a:pt x="475460" y="229668"/>
                </a:cubicBezTo>
                <a:cubicBezTo>
                  <a:pt x="494179" y="222096"/>
                  <a:pt x="511635" y="211581"/>
                  <a:pt x="529512" y="202326"/>
                </a:cubicBezTo>
                <a:cubicBezTo>
                  <a:pt x="531826" y="201065"/>
                  <a:pt x="533719" y="198541"/>
                  <a:pt x="534980" y="196017"/>
                </a:cubicBezTo>
                <a:cubicBezTo>
                  <a:pt x="539818" y="186342"/>
                  <a:pt x="545707" y="176878"/>
                  <a:pt x="548862" y="166572"/>
                </a:cubicBezTo>
                <a:cubicBezTo>
                  <a:pt x="558536" y="135656"/>
                  <a:pt x="570104" y="105370"/>
                  <a:pt x="574731" y="72560"/>
                </a:cubicBezTo>
                <a:cubicBezTo>
                  <a:pt x="578096" y="49425"/>
                  <a:pt x="587139" y="27131"/>
                  <a:pt x="593870" y="3786"/>
                </a:cubicBezTo>
                <a:cubicBezTo>
                  <a:pt x="597024" y="5258"/>
                  <a:pt x="599338" y="6310"/>
                  <a:pt x="602072" y="7782"/>
                </a:cubicBezTo>
                <a:cubicBezTo>
                  <a:pt x="604175" y="5258"/>
                  <a:pt x="606278" y="2524"/>
                  <a:pt x="608592" y="0"/>
                </a:cubicBezTo>
                <a:cubicBezTo>
                  <a:pt x="607751" y="0"/>
                  <a:pt x="609223" y="0"/>
                  <a:pt x="610485" y="0"/>
                </a:cubicBezTo>
                <a:close/>
                <a:moveTo>
                  <a:pt x="688934" y="530634"/>
                </a:moveTo>
                <a:cubicBezTo>
                  <a:pt x="683886" y="543674"/>
                  <a:pt x="681783" y="556503"/>
                  <a:pt x="674842" y="565757"/>
                </a:cubicBezTo>
                <a:cubicBezTo>
                  <a:pt x="667902" y="575011"/>
                  <a:pt x="664537" y="584265"/>
                  <a:pt x="663485" y="595202"/>
                </a:cubicBezTo>
                <a:cubicBezTo>
                  <a:pt x="662644" y="603825"/>
                  <a:pt x="661592" y="612658"/>
                  <a:pt x="660120" y="621281"/>
                </a:cubicBezTo>
                <a:cubicBezTo>
                  <a:pt x="656124" y="645678"/>
                  <a:pt x="663906" y="666289"/>
                  <a:pt x="679890" y="684166"/>
                </a:cubicBezTo>
                <a:cubicBezTo>
                  <a:pt x="683255" y="687952"/>
                  <a:pt x="688092" y="690055"/>
                  <a:pt x="692509" y="692789"/>
                </a:cubicBezTo>
                <a:cubicBezTo>
                  <a:pt x="703446" y="699309"/>
                  <a:pt x="714382" y="705829"/>
                  <a:pt x="725319" y="712349"/>
                </a:cubicBezTo>
                <a:cubicBezTo>
                  <a:pt x="732259" y="716556"/>
                  <a:pt x="738359" y="715925"/>
                  <a:pt x="743617" y="709194"/>
                </a:cubicBezTo>
                <a:cubicBezTo>
                  <a:pt x="768645" y="678067"/>
                  <a:pt x="793672" y="646940"/>
                  <a:pt x="819331" y="616444"/>
                </a:cubicBezTo>
                <a:cubicBezTo>
                  <a:pt x="834264" y="598356"/>
                  <a:pt x="845621" y="578797"/>
                  <a:pt x="852772" y="556293"/>
                </a:cubicBezTo>
                <a:cubicBezTo>
                  <a:pt x="863919" y="520539"/>
                  <a:pt x="875907" y="484995"/>
                  <a:pt x="888105" y="449661"/>
                </a:cubicBezTo>
                <a:cubicBezTo>
                  <a:pt x="900935" y="411804"/>
                  <a:pt x="899883" y="407387"/>
                  <a:pt x="868756" y="381518"/>
                </a:cubicBezTo>
                <a:cubicBezTo>
                  <a:pt x="809026" y="332093"/>
                  <a:pt x="741513" y="296339"/>
                  <a:pt x="670215" y="266894"/>
                </a:cubicBezTo>
                <a:cubicBezTo>
                  <a:pt x="646449" y="257009"/>
                  <a:pt x="621632" y="249017"/>
                  <a:pt x="602072" y="230509"/>
                </a:cubicBezTo>
                <a:cubicBezTo>
                  <a:pt x="594080" y="222938"/>
                  <a:pt x="589032" y="225041"/>
                  <a:pt x="582092" y="234505"/>
                </a:cubicBezTo>
                <a:cubicBezTo>
                  <a:pt x="580199" y="237239"/>
                  <a:pt x="577044" y="239343"/>
                  <a:pt x="574310" y="241025"/>
                </a:cubicBezTo>
                <a:cubicBezTo>
                  <a:pt x="541500" y="259954"/>
                  <a:pt x="508691" y="278672"/>
                  <a:pt x="476091" y="297601"/>
                </a:cubicBezTo>
                <a:cubicBezTo>
                  <a:pt x="419726" y="329990"/>
                  <a:pt x="370722" y="371423"/>
                  <a:pt x="324662" y="417062"/>
                </a:cubicBezTo>
                <a:cubicBezTo>
                  <a:pt x="306574" y="434939"/>
                  <a:pt x="303209" y="453237"/>
                  <a:pt x="313515" y="476582"/>
                </a:cubicBezTo>
                <a:cubicBezTo>
                  <a:pt x="328237" y="509812"/>
                  <a:pt x="341698" y="543884"/>
                  <a:pt x="353475" y="578166"/>
                </a:cubicBezTo>
                <a:cubicBezTo>
                  <a:pt x="361257" y="600670"/>
                  <a:pt x="373035" y="618968"/>
                  <a:pt x="390492" y="635373"/>
                </a:cubicBezTo>
                <a:cubicBezTo>
                  <a:pt x="417412" y="660821"/>
                  <a:pt x="446857" y="684166"/>
                  <a:pt x="467048" y="715925"/>
                </a:cubicBezTo>
                <a:cubicBezTo>
                  <a:pt x="473147" y="725389"/>
                  <a:pt x="481349" y="726020"/>
                  <a:pt x="490393" y="719500"/>
                </a:cubicBezTo>
                <a:cubicBezTo>
                  <a:pt x="495861" y="715504"/>
                  <a:pt x="502381" y="712770"/>
                  <a:pt x="508270" y="709615"/>
                </a:cubicBezTo>
                <a:cubicBezTo>
                  <a:pt x="515421" y="705829"/>
                  <a:pt x="526147" y="703936"/>
                  <a:pt x="529512" y="697837"/>
                </a:cubicBezTo>
                <a:cubicBezTo>
                  <a:pt x="541711" y="675543"/>
                  <a:pt x="550123" y="650726"/>
                  <a:pt x="544234" y="625277"/>
                </a:cubicBezTo>
                <a:cubicBezTo>
                  <a:pt x="538556" y="600670"/>
                  <a:pt x="538766" y="574801"/>
                  <a:pt x="526147" y="551876"/>
                </a:cubicBezTo>
                <a:cubicBezTo>
                  <a:pt x="525516" y="550614"/>
                  <a:pt x="525095" y="549142"/>
                  <a:pt x="525095" y="547880"/>
                </a:cubicBezTo>
                <a:cubicBezTo>
                  <a:pt x="524465" y="539888"/>
                  <a:pt x="520258" y="537574"/>
                  <a:pt x="512266" y="538416"/>
                </a:cubicBezTo>
                <a:cubicBezTo>
                  <a:pt x="500278" y="539678"/>
                  <a:pt x="492706" y="533368"/>
                  <a:pt x="491234" y="521590"/>
                </a:cubicBezTo>
                <a:cubicBezTo>
                  <a:pt x="490183" y="512967"/>
                  <a:pt x="489131" y="504134"/>
                  <a:pt x="488921" y="495511"/>
                </a:cubicBezTo>
                <a:cubicBezTo>
                  <a:pt x="488710" y="491094"/>
                  <a:pt x="490183" y="486677"/>
                  <a:pt x="491444" y="482261"/>
                </a:cubicBezTo>
                <a:cubicBezTo>
                  <a:pt x="493758" y="474479"/>
                  <a:pt x="496492" y="466697"/>
                  <a:pt x="498595" y="458915"/>
                </a:cubicBezTo>
                <a:cubicBezTo>
                  <a:pt x="502591" y="443562"/>
                  <a:pt x="506377" y="427998"/>
                  <a:pt x="510163" y="412645"/>
                </a:cubicBezTo>
                <a:cubicBezTo>
                  <a:pt x="510583" y="410752"/>
                  <a:pt x="510373" y="408859"/>
                  <a:pt x="510373" y="406966"/>
                </a:cubicBezTo>
                <a:cubicBezTo>
                  <a:pt x="510583" y="402970"/>
                  <a:pt x="510163" y="398764"/>
                  <a:pt x="511214" y="394978"/>
                </a:cubicBezTo>
                <a:cubicBezTo>
                  <a:pt x="512056" y="391403"/>
                  <a:pt x="515000" y="388248"/>
                  <a:pt x="516052" y="384673"/>
                </a:cubicBezTo>
                <a:cubicBezTo>
                  <a:pt x="522992" y="361748"/>
                  <a:pt x="537084" y="345553"/>
                  <a:pt x="560639" y="339454"/>
                </a:cubicBezTo>
                <a:cubicBezTo>
                  <a:pt x="586719" y="332724"/>
                  <a:pt x="613009" y="334827"/>
                  <a:pt x="638668" y="341768"/>
                </a:cubicBezTo>
                <a:cubicBezTo>
                  <a:pt x="660120" y="347657"/>
                  <a:pt x="676315" y="359855"/>
                  <a:pt x="681993" y="382990"/>
                </a:cubicBezTo>
                <a:cubicBezTo>
                  <a:pt x="683465" y="389300"/>
                  <a:pt x="687041" y="394978"/>
                  <a:pt x="688723" y="401288"/>
                </a:cubicBezTo>
                <a:cubicBezTo>
                  <a:pt x="692299" y="415169"/>
                  <a:pt x="695243" y="429471"/>
                  <a:pt x="698608" y="443352"/>
                </a:cubicBezTo>
                <a:cubicBezTo>
                  <a:pt x="701763" y="456602"/>
                  <a:pt x="705759" y="469641"/>
                  <a:pt x="707442" y="482892"/>
                </a:cubicBezTo>
                <a:cubicBezTo>
                  <a:pt x="708704" y="492146"/>
                  <a:pt x="706601" y="501610"/>
                  <a:pt x="706180" y="511074"/>
                </a:cubicBezTo>
                <a:cubicBezTo>
                  <a:pt x="704708" y="523483"/>
                  <a:pt x="699660" y="528951"/>
                  <a:pt x="688934" y="530634"/>
                </a:cubicBezTo>
                <a:close/>
                <a:moveTo>
                  <a:pt x="240745" y="1741438"/>
                </a:moveTo>
                <a:cubicBezTo>
                  <a:pt x="252102" y="1746275"/>
                  <a:pt x="263249" y="1749640"/>
                  <a:pt x="272923" y="1755319"/>
                </a:cubicBezTo>
                <a:cubicBezTo>
                  <a:pt x="304471" y="1774458"/>
                  <a:pt x="334967" y="1795069"/>
                  <a:pt x="366726" y="1813577"/>
                </a:cubicBezTo>
                <a:cubicBezTo>
                  <a:pt x="386495" y="1825145"/>
                  <a:pt x="407738" y="1833978"/>
                  <a:pt x="428559" y="1843653"/>
                </a:cubicBezTo>
                <a:cubicBezTo>
                  <a:pt x="437182" y="1847649"/>
                  <a:pt x="446436" y="1851014"/>
                  <a:pt x="455270" y="1854800"/>
                </a:cubicBezTo>
                <a:cubicBezTo>
                  <a:pt x="456742" y="1855431"/>
                  <a:pt x="458424" y="1857113"/>
                  <a:pt x="458635" y="1858375"/>
                </a:cubicBezTo>
                <a:cubicBezTo>
                  <a:pt x="459055" y="1866998"/>
                  <a:pt x="465786" y="1868891"/>
                  <a:pt x="471885" y="1871205"/>
                </a:cubicBezTo>
                <a:cubicBezTo>
                  <a:pt x="488290" y="1877304"/>
                  <a:pt x="504484" y="1884034"/>
                  <a:pt x="521310" y="1888871"/>
                </a:cubicBezTo>
                <a:cubicBezTo>
                  <a:pt x="532667" y="1892026"/>
                  <a:pt x="544655" y="1892657"/>
                  <a:pt x="556433" y="1893078"/>
                </a:cubicBezTo>
                <a:cubicBezTo>
                  <a:pt x="572838" y="1893709"/>
                  <a:pt x="589453" y="1893288"/>
                  <a:pt x="606489" y="1893288"/>
                </a:cubicBezTo>
                <a:cubicBezTo>
                  <a:pt x="608802" y="1870784"/>
                  <a:pt x="610485" y="1847649"/>
                  <a:pt x="613850" y="1824935"/>
                </a:cubicBezTo>
                <a:cubicBezTo>
                  <a:pt x="623104" y="1761208"/>
                  <a:pt x="624787" y="1697271"/>
                  <a:pt x="621001" y="1633124"/>
                </a:cubicBezTo>
                <a:cubicBezTo>
                  <a:pt x="619318" y="1603469"/>
                  <a:pt x="607330" y="1577600"/>
                  <a:pt x="586088" y="1556568"/>
                </a:cubicBezTo>
                <a:cubicBezTo>
                  <a:pt x="578516" y="1549207"/>
                  <a:pt x="569683" y="1542687"/>
                  <a:pt x="557905" y="1548786"/>
                </a:cubicBezTo>
                <a:cubicBezTo>
                  <a:pt x="525726" y="1565612"/>
                  <a:pt x="492286" y="1580544"/>
                  <a:pt x="461790" y="1600314"/>
                </a:cubicBezTo>
                <a:cubicBezTo>
                  <a:pt x="407317" y="1635648"/>
                  <a:pt x="353265" y="1670981"/>
                  <a:pt x="295638" y="1700636"/>
                </a:cubicBezTo>
                <a:cubicBezTo>
                  <a:pt x="275868" y="1710942"/>
                  <a:pt x="257360" y="1723561"/>
                  <a:pt x="240745" y="1741438"/>
                </a:cubicBezTo>
                <a:close/>
              </a:path>
            </a:pathLst>
          </a:custGeom>
          <a:solidFill>
            <a:srgbClr val="000000">
              <a:alpha val="58000"/>
            </a:srgbClr>
          </a:solidFill>
          <a:ln w="2097" cap="flat">
            <a:noFill/>
            <a:prstDash val="solid"/>
            <a:miter/>
          </a:ln>
        </p:spPr>
        <p:txBody>
          <a:bodyPr rtlCol="0" anchor="ctr"/>
          <a:lstStyle/>
          <a:p>
            <a:endParaRPr lang="en-US" dirty="0"/>
          </a:p>
        </p:txBody>
      </p:sp>
      <p:sp>
        <p:nvSpPr>
          <p:cNvPr id="3" name="TextBox 2"/>
          <p:cNvSpPr txBox="1"/>
          <p:nvPr/>
        </p:nvSpPr>
        <p:spPr>
          <a:xfrm>
            <a:off x="594360" y="685801"/>
            <a:ext cx="4754880" cy="677108"/>
          </a:xfrm>
          <a:prstGeom prst="rect">
            <a:avLst/>
          </a:prstGeom>
          <a:noFill/>
        </p:spPr>
        <p:txBody>
          <a:bodyPr wrap="square" rtlCol="0">
            <a:spAutoFit/>
          </a:bodyPr>
          <a:lstStyle/>
          <a:p>
            <a:r>
              <a:rPr lang="en-I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Level 1.1 for Admin ( staff management)</a:t>
            </a:r>
            <a:endParaRPr lang="en-IN" sz="2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IN" dirty="0"/>
          </a:p>
        </p:txBody>
      </p:sp>
      <p:pic>
        <p:nvPicPr>
          <p:cNvPr id="4" name="Picture 3"/>
          <p:cNvPicPr/>
          <p:nvPr/>
        </p:nvPicPr>
        <p:blipFill>
          <a:blip r:embed="rId2"/>
          <a:stretch>
            <a:fillRect/>
          </a:stretch>
        </p:blipFill>
        <p:spPr>
          <a:xfrm>
            <a:off x="2553652" y="1554480"/>
            <a:ext cx="8312468" cy="4942724"/>
          </a:xfrm>
          <a:prstGeom prst="rect">
            <a:avLst/>
          </a:prstGeom>
        </p:spPr>
      </p:pic>
      <p:cxnSp>
        <p:nvCxnSpPr>
          <p:cNvPr id="6" name="Straight Connector 5"/>
          <p:cNvCxnSpPr/>
          <p:nvPr/>
        </p:nvCxnSpPr>
        <p:spPr>
          <a:xfrm>
            <a:off x="594360" y="1362909"/>
            <a:ext cx="9665746" cy="0"/>
          </a:xfrm>
          <a:prstGeom prst="line">
            <a:avLst/>
          </a:prstGeom>
          <a:ln w="762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1386453"/>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ALLPPT-214">
      <a:dk1>
        <a:sysClr val="windowText" lastClr="000000"/>
      </a:dk1>
      <a:lt1>
        <a:sysClr val="window" lastClr="FFFFFF"/>
      </a:lt1>
      <a:dk2>
        <a:srgbClr val="1F497D"/>
      </a:dk2>
      <a:lt2>
        <a:srgbClr val="EEECE1"/>
      </a:lt2>
      <a:accent1>
        <a:srgbClr val="F0D23F"/>
      </a:accent1>
      <a:accent2>
        <a:srgbClr val="F79465"/>
      </a:accent2>
      <a:accent3>
        <a:srgbClr val="ED3B55"/>
      </a:accent3>
      <a:accent4>
        <a:srgbClr val="54CBA0"/>
      </a:accent4>
      <a:accent5>
        <a:srgbClr val="78AAE1"/>
      </a:accent5>
      <a:accent6>
        <a:srgbClr val="77DBE1"/>
      </a:accent6>
      <a:hlink>
        <a:srgbClr val="FFFF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214">
      <a:dk1>
        <a:sysClr val="windowText" lastClr="000000"/>
      </a:dk1>
      <a:lt1>
        <a:sysClr val="window" lastClr="FFFFFF"/>
      </a:lt1>
      <a:dk2>
        <a:srgbClr val="1F497D"/>
      </a:dk2>
      <a:lt2>
        <a:srgbClr val="EEECE1"/>
      </a:lt2>
      <a:accent1>
        <a:srgbClr val="F0D23F"/>
      </a:accent1>
      <a:accent2>
        <a:srgbClr val="F79465"/>
      </a:accent2>
      <a:accent3>
        <a:srgbClr val="ED3B55"/>
      </a:accent3>
      <a:accent4>
        <a:srgbClr val="54CBA0"/>
      </a:accent4>
      <a:accent5>
        <a:srgbClr val="78AAE1"/>
      </a:accent5>
      <a:accent6>
        <a:srgbClr val="77DBE1"/>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214">
      <a:dk1>
        <a:sysClr val="windowText" lastClr="000000"/>
      </a:dk1>
      <a:lt1>
        <a:sysClr val="window" lastClr="FFFFFF"/>
      </a:lt1>
      <a:dk2>
        <a:srgbClr val="1F497D"/>
      </a:dk2>
      <a:lt2>
        <a:srgbClr val="EEECE1"/>
      </a:lt2>
      <a:accent1>
        <a:srgbClr val="F0D23F"/>
      </a:accent1>
      <a:accent2>
        <a:srgbClr val="F79465"/>
      </a:accent2>
      <a:accent3>
        <a:srgbClr val="ED3B55"/>
      </a:accent3>
      <a:accent4>
        <a:srgbClr val="54CBA0"/>
      </a:accent4>
      <a:accent5>
        <a:srgbClr val="78AAE1"/>
      </a:accent5>
      <a:accent6>
        <a:srgbClr val="77DBE1"/>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4167</TotalTime>
  <Words>1635</Words>
  <Application>Microsoft Office PowerPoint</Application>
  <PresentationFormat>Widescreen</PresentationFormat>
  <Paragraphs>548</Paragraphs>
  <Slides>47</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47</vt:i4>
      </vt:variant>
    </vt:vector>
  </HeadingPairs>
  <TitlesOfParts>
    <vt:vector size="56" baseType="lpstr">
      <vt:lpstr>Arial Unicode MS</vt:lpstr>
      <vt:lpstr>맑은 고딕</vt:lpstr>
      <vt:lpstr>Arial</vt:lpstr>
      <vt:lpstr>Calibri</vt:lpstr>
      <vt:lpstr>Times New Roman</vt:lpstr>
      <vt:lpstr>Wingdings</vt:lpstr>
      <vt:lpstr>Cover and End Slide Master</vt:lpstr>
      <vt:lpstr>Contents Slide Master</vt:lpstr>
      <vt:lpstr>Section Break Slide Master</vt:lpstr>
      <vt:lpstr>AI based Integrated Health Club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divya.kennady@gmail.com</cp:lastModifiedBy>
  <cp:revision>130</cp:revision>
  <dcterms:created xsi:type="dcterms:W3CDTF">2020-01-20T05:08:25Z</dcterms:created>
  <dcterms:modified xsi:type="dcterms:W3CDTF">2021-07-02T13:49:58Z</dcterms:modified>
</cp:coreProperties>
</file>

<file path=docProps/thumbnail.jpeg>
</file>